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3" r:id="rId8"/>
    <p:sldId id="264" r:id="rId9"/>
    <p:sldId id="265" r:id="rId10"/>
    <p:sldId id="266" r:id="rId11"/>
    <p:sldId id="267" r:id="rId12"/>
    <p:sldId id="270" r:id="rId13"/>
    <p:sldId id="271" r:id="rId14"/>
    <p:sldId id="272" r:id="rId15"/>
    <p:sldId id="274" r:id="rId16"/>
    <p:sldId id="275" r:id="rId17"/>
    <p:sldId id="278" r:id="rId18"/>
    <p:sldId id="269" r:id="rId19"/>
    <p:sldId id="276" r:id="rId20"/>
    <p:sldId id="277" r:id="rId21"/>
  </p:sldIdLst>
  <p:sldSz cx="12192000" cy="6858000"/>
  <p:notesSz cx="6858000" cy="12192000"/>
  <p:embeddedFontLst>
    <p:embeddedFont>
      <p:font typeface="Montserrat" panose="000005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2A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474D75-7773-47EF-9799-1FC8F36A792E}" v="31" dt="2024-05-02T06:53:58.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65"/>
  </p:normalViewPr>
  <p:slideViewPr>
    <p:cSldViewPr snapToGrid="0" snapToObjects="1">
      <p:cViewPr varScale="1">
        <p:scale>
          <a:sx n="50" d="100"/>
          <a:sy n="50" d="100"/>
        </p:scale>
        <p:origin x="4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Adeel" userId="df59f0fee483cfec" providerId="LiveId" clId="{C3474D75-7773-47EF-9799-1FC8F36A792E}"/>
    <pc:docChg chg="undo custSel addSld delSld modSld sldOrd modMainMaster">
      <pc:chgData name="Muhammad Adeel" userId="df59f0fee483cfec" providerId="LiveId" clId="{C3474D75-7773-47EF-9799-1FC8F36A792E}" dt="2024-05-02T07:25:27.560" v="3740" actId="20577"/>
      <pc:docMkLst>
        <pc:docMk/>
      </pc:docMkLst>
      <pc:sldChg chg="modSp mod modTransition">
        <pc:chgData name="Muhammad Adeel" userId="df59f0fee483cfec" providerId="LiveId" clId="{C3474D75-7773-47EF-9799-1FC8F36A792E}" dt="2024-05-01T16:48:08.841" v="3574"/>
        <pc:sldMkLst>
          <pc:docMk/>
          <pc:sldMk cId="0" sldId="256"/>
        </pc:sldMkLst>
        <pc:spChg chg="mod">
          <ac:chgData name="Muhammad Adeel" userId="df59f0fee483cfec" providerId="LiveId" clId="{C3474D75-7773-47EF-9799-1FC8F36A792E}" dt="2024-05-01T13:02:21.635" v="95" actId="20577"/>
          <ac:spMkLst>
            <pc:docMk/>
            <pc:sldMk cId="0" sldId="256"/>
            <ac:spMk id="2" creationId="{00000000-0000-0000-0000-000000000000}"/>
          </ac:spMkLst>
        </pc:spChg>
        <pc:spChg chg="mod">
          <ac:chgData name="Muhammad Adeel" userId="df59f0fee483cfec" providerId="LiveId" clId="{C3474D75-7773-47EF-9799-1FC8F36A792E}" dt="2024-05-01T13:02:19.796" v="92" actId="1076"/>
          <ac:spMkLst>
            <pc:docMk/>
            <pc:sldMk cId="0" sldId="256"/>
            <ac:spMk id="3" creationId="{00000000-0000-0000-0000-000000000000}"/>
          </ac:spMkLst>
        </pc:spChg>
        <pc:spChg chg="mod">
          <ac:chgData name="Muhammad Adeel" userId="df59f0fee483cfec" providerId="LiveId" clId="{C3474D75-7773-47EF-9799-1FC8F36A792E}" dt="2024-05-01T13:59:11.528" v="710" actId="1076"/>
          <ac:spMkLst>
            <pc:docMk/>
            <pc:sldMk cId="0" sldId="256"/>
            <ac:spMk id="5" creationId="{C99253B4-4204-CBB9-9202-5E0246407209}"/>
          </ac:spMkLst>
        </pc:spChg>
      </pc:sldChg>
      <pc:sldChg chg="modSp mod modTransition">
        <pc:chgData name="Muhammad Adeel" userId="df59f0fee483cfec" providerId="LiveId" clId="{C3474D75-7773-47EF-9799-1FC8F36A792E}" dt="2024-05-02T06:55:26.342" v="3726" actId="255"/>
        <pc:sldMkLst>
          <pc:docMk/>
          <pc:sldMk cId="0" sldId="257"/>
        </pc:sldMkLst>
        <pc:spChg chg="mod">
          <ac:chgData name="Muhammad Adeel" userId="df59f0fee483cfec" providerId="LiveId" clId="{C3474D75-7773-47EF-9799-1FC8F36A792E}" dt="2024-05-02T06:55:16.378" v="3724" actId="255"/>
          <ac:spMkLst>
            <pc:docMk/>
            <pc:sldMk cId="0" sldId="257"/>
            <ac:spMk id="6" creationId="{00000000-0000-0000-0000-000000000000}"/>
          </ac:spMkLst>
        </pc:spChg>
        <pc:spChg chg="mod">
          <ac:chgData name="Muhammad Adeel" userId="df59f0fee483cfec" providerId="LiveId" clId="{C3474D75-7773-47EF-9799-1FC8F36A792E}" dt="2024-05-01T13:03:38.125" v="102" actId="113"/>
          <ac:spMkLst>
            <pc:docMk/>
            <pc:sldMk cId="0" sldId="257"/>
            <ac:spMk id="9" creationId="{00000000-0000-0000-0000-000000000000}"/>
          </ac:spMkLst>
        </pc:spChg>
        <pc:spChg chg="mod">
          <ac:chgData name="Muhammad Adeel" userId="df59f0fee483cfec" providerId="LiveId" clId="{C3474D75-7773-47EF-9799-1FC8F36A792E}" dt="2024-05-02T06:55:26.342" v="3726" actId="255"/>
          <ac:spMkLst>
            <pc:docMk/>
            <pc:sldMk cId="0" sldId="257"/>
            <ac:spMk id="12" creationId="{00000000-0000-0000-0000-000000000000}"/>
          </ac:spMkLst>
        </pc:spChg>
        <pc:spChg chg="mod">
          <ac:chgData name="Muhammad Adeel" userId="df59f0fee483cfec" providerId="LiveId" clId="{C3474D75-7773-47EF-9799-1FC8F36A792E}" dt="2024-05-01T13:03:21.670" v="100" actId="113"/>
          <ac:spMkLst>
            <pc:docMk/>
            <pc:sldMk cId="0" sldId="257"/>
            <ac:spMk id="15" creationId="{00000000-0000-0000-0000-000000000000}"/>
          </ac:spMkLst>
        </pc:spChg>
      </pc:sldChg>
      <pc:sldChg chg="addSp delSp modSp mod modTransition setBg">
        <pc:chgData name="Muhammad Adeel" userId="df59f0fee483cfec" providerId="LiveId" clId="{C3474D75-7773-47EF-9799-1FC8F36A792E}" dt="2024-05-02T06:56:10.243" v="3730" actId="1076"/>
        <pc:sldMkLst>
          <pc:docMk/>
          <pc:sldMk cId="0" sldId="258"/>
        </pc:sldMkLst>
        <pc:spChg chg="mod">
          <ac:chgData name="Muhammad Adeel" userId="df59f0fee483cfec" providerId="LiveId" clId="{C3474D75-7773-47EF-9799-1FC8F36A792E}" dt="2024-05-01T14:37:55.211" v="1037" actId="115"/>
          <ac:spMkLst>
            <pc:docMk/>
            <pc:sldMk cId="0" sldId="258"/>
            <ac:spMk id="2" creationId="{00000000-0000-0000-0000-000000000000}"/>
          </ac:spMkLst>
        </pc:spChg>
        <pc:spChg chg="mod">
          <ac:chgData name="Muhammad Adeel" userId="df59f0fee483cfec" providerId="LiveId" clId="{C3474D75-7773-47EF-9799-1FC8F36A792E}" dt="2024-05-01T13:20:25.198" v="414" actId="26606"/>
          <ac:spMkLst>
            <pc:docMk/>
            <pc:sldMk cId="0" sldId="258"/>
            <ac:spMk id="3" creationId="{00000000-0000-0000-0000-000000000000}"/>
          </ac:spMkLst>
        </pc:spChg>
        <pc:spChg chg="del">
          <ac:chgData name="Muhammad Adeel" userId="df59f0fee483cfec" providerId="LiveId" clId="{C3474D75-7773-47EF-9799-1FC8F36A792E}" dt="2024-05-01T13:06:32.860" v="117" actId="478"/>
          <ac:spMkLst>
            <pc:docMk/>
            <pc:sldMk cId="0" sldId="258"/>
            <ac:spMk id="4" creationId="{00000000-0000-0000-0000-000000000000}"/>
          </ac:spMkLst>
        </pc:spChg>
        <pc:spChg chg="mod">
          <ac:chgData name="Muhammad Adeel" userId="df59f0fee483cfec" providerId="LiveId" clId="{C3474D75-7773-47EF-9799-1FC8F36A792E}" dt="2024-05-01T13:21:52.233" v="432" actId="20577"/>
          <ac:spMkLst>
            <pc:docMk/>
            <pc:sldMk cId="0" sldId="258"/>
            <ac:spMk id="6" creationId="{00000000-0000-0000-0000-000000000000}"/>
          </ac:spMkLst>
        </pc:spChg>
        <pc:spChg chg="mod">
          <ac:chgData name="Muhammad Adeel" userId="df59f0fee483cfec" providerId="LiveId" clId="{C3474D75-7773-47EF-9799-1FC8F36A792E}" dt="2024-05-02T06:56:10.243" v="3730" actId="1076"/>
          <ac:spMkLst>
            <pc:docMk/>
            <pc:sldMk cId="0" sldId="258"/>
            <ac:spMk id="7" creationId="{00000000-0000-0000-0000-000000000000}"/>
          </ac:spMkLst>
        </pc:spChg>
        <pc:spChg chg="mod ord">
          <ac:chgData name="Muhammad Adeel" userId="df59f0fee483cfec" providerId="LiveId" clId="{C3474D75-7773-47EF-9799-1FC8F36A792E}" dt="2024-05-01T13:20:25.198" v="414" actId="26606"/>
          <ac:spMkLst>
            <pc:docMk/>
            <pc:sldMk cId="0" sldId="258"/>
            <ac:spMk id="9" creationId="{00000000-0000-0000-0000-000000000000}"/>
          </ac:spMkLst>
        </pc:spChg>
        <pc:spChg chg="del mod">
          <ac:chgData name="Muhammad Adeel" userId="df59f0fee483cfec" providerId="LiveId" clId="{C3474D75-7773-47EF-9799-1FC8F36A792E}" dt="2024-05-01T13:06:12.960" v="114" actId="478"/>
          <ac:spMkLst>
            <pc:docMk/>
            <pc:sldMk cId="0" sldId="258"/>
            <ac:spMk id="10" creationId="{00000000-0000-0000-0000-000000000000}"/>
          </ac:spMkLst>
        </pc:spChg>
        <pc:spChg chg="add del mod">
          <ac:chgData name="Muhammad Adeel" userId="df59f0fee483cfec" providerId="LiveId" clId="{C3474D75-7773-47EF-9799-1FC8F36A792E}" dt="2024-05-02T06:56:01.834" v="3728" actId="1076"/>
          <ac:spMkLst>
            <pc:docMk/>
            <pc:sldMk cId="0" sldId="258"/>
            <ac:spMk id="13" creationId="{9AE16697-2F39-64D3-4BB7-A3AF9D5FCAE5}"/>
          </ac:spMkLst>
        </pc:spChg>
        <pc:spChg chg="add del">
          <ac:chgData name="Muhammad Adeel" userId="df59f0fee483cfec" providerId="LiveId" clId="{C3474D75-7773-47EF-9799-1FC8F36A792E}" dt="2024-05-01T13:20:25.198" v="414" actId="26606"/>
          <ac:spMkLst>
            <pc:docMk/>
            <pc:sldMk cId="0" sldId="258"/>
            <ac:spMk id="16" creationId="{7ED7575E-88D2-B771-681D-46A7E55415DD}"/>
          </ac:spMkLst>
        </pc:spChg>
        <pc:picChg chg="del">
          <ac:chgData name="Muhammad Adeel" userId="df59f0fee483cfec" providerId="LiveId" clId="{C3474D75-7773-47EF-9799-1FC8F36A792E}" dt="2024-05-01T13:06:31.322" v="116" actId="478"/>
          <ac:picMkLst>
            <pc:docMk/>
            <pc:sldMk cId="0" sldId="258"/>
            <ac:picMk id="5" creationId="{00000000-0000-0000-0000-000000000000}"/>
          </ac:picMkLst>
        </pc:picChg>
        <pc:picChg chg="del">
          <ac:chgData name="Muhammad Adeel" userId="df59f0fee483cfec" providerId="LiveId" clId="{C3474D75-7773-47EF-9799-1FC8F36A792E}" dt="2024-05-01T13:06:07.240" v="112" actId="478"/>
          <ac:picMkLst>
            <pc:docMk/>
            <pc:sldMk cId="0" sldId="258"/>
            <ac:picMk id="8" creationId="{00000000-0000-0000-0000-000000000000}"/>
          </ac:picMkLst>
        </pc:picChg>
        <pc:picChg chg="add mod">
          <ac:chgData name="Muhammad Adeel" userId="df59f0fee483cfec" providerId="LiveId" clId="{C3474D75-7773-47EF-9799-1FC8F36A792E}" dt="2024-05-01T13:29:26.248" v="486" actId="1076"/>
          <ac:picMkLst>
            <pc:docMk/>
            <pc:sldMk cId="0" sldId="258"/>
            <ac:picMk id="11" creationId="{80B8FB46-A0A6-A850-167D-74D39B69A496}"/>
          </ac:picMkLst>
        </pc:picChg>
        <pc:cxnChg chg="add del">
          <ac:chgData name="Muhammad Adeel" userId="df59f0fee483cfec" providerId="LiveId" clId="{C3474D75-7773-47EF-9799-1FC8F36A792E}" dt="2024-05-01T13:20:25.198" v="414" actId="26606"/>
          <ac:cxnSpMkLst>
            <pc:docMk/>
            <pc:sldMk cId="0" sldId="258"/>
            <ac:cxnSpMk id="18" creationId="{249EDD1B-F94D-B4E6-ACAA-566B9A26FDE3}"/>
          </ac:cxnSpMkLst>
        </pc:cxnChg>
      </pc:sldChg>
      <pc:sldChg chg="modSp mod modTransition">
        <pc:chgData name="Muhammad Adeel" userId="df59f0fee483cfec" providerId="LiveId" clId="{C3474D75-7773-47EF-9799-1FC8F36A792E}" dt="2024-05-01T16:48:08.841" v="3574"/>
        <pc:sldMkLst>
          <pc:docMk/>
          <pc:sldMk cId="0" sldId="259"/>
        </pc:sldMkLst>
        <pc:spChg chg="mod">
          <ac:chgData name="Muhammad Adeel" userId="df59f0fee483cfec" providerId="LiveId" clId="{C3474D75-7773-47EF-9799-1FC8F36A792E}" dt="2024-05-01T16:38:26.847" v="3469" actId="20577"/>
          <ac:spMkLst>
            <pc:docMk/>
            <pc:sldMk cId="0" sldId="259"/>
            <ac:spMk id="7" creationId="{00000000-0000-0000-0000-000000000000}"/>
          </ac:spMkLst>
        </pc:spChg>
        <pc:spChg chg="mod">
          <ac:chgData name="Muhammad Adeel" userId="df59f0fee483cfec" providerId="LiveId" clId="{C3474D75-7773-47EF-9799-1FC8F36A792E}" dt="2024-05-01T13:30:26.238" v="487" actId="113"/>
          <ac:spMkLst>
            <pc:docMk/>
            <pc:sldMk cId="0" sldId="259"/>
            <ac:spMk id="10" creationId="{00000000-0000-0000-0000-000000000000}"/>
          </ac:spMkLst>
        </pc:spChg>
        <pc:spChg chg="mod">
          <ac:chgData name="Muhammad Adeel" userId="df59f0fee483cfec" providerId="LiveId" clId="{C3474D75-7773-47EF-9799-1FC8F36A792E}" dt="2024-05-01T13:30:32.553" v="488" actId="113"/>
          <ac:spMkLst>
            <pc:docMk/>
            <pc:sldMk cId="0" sldId="259"/>
            <ac:spMk id="13" creationId="{00000000-0000-0000-0000-000000000000}"/>
          </ac:spMkLst>
        </pc:spChg>
        <pc:spChg chg="mod">
          <ac:chgData name="Muhammad Adeel" userId="df59f0fee483cfec" providerId="LiveId" clId="{C3474D75-7773-47EF-9799-1FC8F36A792E}" dt="2024-05-01T16:38:49.113" v="3471" actId="1076"/>
          <ac:spMkLst>
            <pc:docMk/>
            <pc:sldMk cId="0" sldId="259"/>
            <ac:spMk id="15" creationId="{00000000-0000-0000-0000-000000000000}"/>
          </ac:spMkLst>
        </pc:spChg>
        <pc:spChg chg="mod">
          <ac:chgData name="Muhammad Adeel" userId="df59f0fee483cfec" providerId="LiveId" clId="{C3474D75-7773-47EF-9799-1FC8F36A792E}" dt="2024-05-01T16:38:44.015" v="3470" actId="1076"/>
          <ac:spMkLst>
            <pc:docMk/>
            <pc:sldMk cId="0" sldId="259"/>
            <ac:spMk id="16" creationId="{00000000-0000-0000-0000-000000000000}"/>
          </ac:spMkLst>
        </pc:spChg>
        <pc:spChg chg="mod">
          <ac:chgData name="Muhammad Adeel" userId="df59f0fee483cfec" providerId="LiveId" clId="{C3474D75-7773-47EF-9799-1FC8F36A792E}" dt="2024-05-01T13:32:04.133" v="516" actId="20577"/>
          <ac:spMkLst>
            <pc:docMk/>
            <pc:sldMk cId="0" sldId="259"/>
            <ac:spMk id="18" creationId="{00000000-0000-0000-0000-000000000000}"/>
          </ac:spMkLst>
        </pc:spChg>
        <pc:spChg chg="mod">
          <ac:chgData name="Muhammad Adeel" userId="df59f0fee483cfec" providerId="LiveId" clId="{C3474D75-7773-47EF-9799-1FC8F36A792E}" dt="2024-05-01T13:31:48.988" v="512" actId="20577"/>
          <ac:spMkLst>
            <pc:docMk/>
            <pc:sldMk cId="0" sldId="259"/>
            <ac:spMk id="19" creationId="{00000000-0000-0000-0000-000000000000}"/>
          </ac:spMkLst>
        </pc:spChg>
      </pc:sldChg>
      <pc:sldChg chg="modSp mod modTransition">
        <pc:chgData name="Muhammad Adeel" userId="df59f0fee483cfec" providerId="LiveId" clId="{C3474D75-7773-47EF-9799-1FC8F36A792E}" dt="2024-05-01T16:48:08.841" v="3574"/>
        <pc:sldMkLst>
          <pc:docMk/>
          <pc:sldMk cId="0" sldId="260"/>
        </pc:sldMkLst>
        <pc:spChg chg="mod">
          <ac:chgData name="Muhammad Adeel" userId="df59f0fee483cfec" providerId="LiveId" clId="{C3474D75-7773-47EF-9799-1FC8F36A792E}" dt="2024-05-01T13:52:25.368" v="521" actId="255"/>
          <ac:spMkLst>
            <pc:docMk/>
            <pc:sldMk cId="0" sldId="260"/>
            <ac:spMk id="3" creationId="{00000000-0000-0000-0000-000000000000}"/>
          </ac:spMkLst>
        </pc:spChg>
        <pc:spChg chg="mod">
          <ac:chgData name="Muhammad Adeel" userId="df59f0fee483cfec" providerId="LiveId" clId="{C3474D75-7773-47EF-9799-1FC8F36A792E}" dt="2024-05-01T13:58:11.314" v="697" actId="255"/>
          <ac:spMkLst>
            <pc:docMk/>
            <pc:sldMk cId="0" sldId="260"/>
            <ac:spMk id="6" creationId="{00000000-0000-0000-0000-000000000000}"/>
          </ac:spMkLst>
        </pc:spChg>
        <pc:spChg chg="mod">
          <ac:chgData name="Muhammad Adeel" userId="df59f0fee483cfec" providerId="LiveId" clId="{C3474D75-7773-47EF-9799-1FC8F36A792E}" dt="2024-05-01T13:53:04.949" v="523" actId="20577"/>
          <ac:spMkLst>
            <pc:docMk/>
            <pc:sldMk cId="0" sldId="260"/>
            <ac:spMk id="7" creationId="{00000000-0000-0000-0000-000000000000}"/>
          </ac:spMkLst>
        </pc:spChg>
        <pc:spChg chg="mod">
          <ac:chgData name="Muhammad Adeel" userId="df59f0fee483cfec" providerId="LiveId" clId="{C3474D75-7773-47EF-9799-1FC8F36A792E}" dt="2024-05-01T13:57:22.548" v="691" actId="1076"/>
          <ac:spMkLst>
            <pc:docMk/>
            <pc:sldMk cId="0" sldId="260"/>
            <ac:spMk id="8" creationId="{00000000-0000-0000-0000-000000000000}"/>
          </ac:spMkLst>
        </pc:spChg>
        <pc:spChg chg="mod">
          <ac:chgData name="Muhammad Adeel" userId="df59f0fee483cfec" providerId="LiveId" clId="{C3474D75-7773-47EF-9799-1FC8F36A792E}" dt="2024-05-01T13:57:52.163" v="695" actId="113"/>
          <ac:spMkLst>
            <pc:docMk/>
            <pc:sldMk cId="0" sldId="260"/>
            <ac:spMk id="9" creationId="{00000000-0000-0000-0000-000000000000}"/>
          </ac:spMkLst>
        </pc:spChg>
        <pc:spChg chg="mod">
          <ac:chgData name="Muhammad Adeel" userId="df59f0fee483cfec" providerId="LiveId" clId="{C3474D75-7773-47EF-9799-1FC8F36A792E}" dt="2024-05-01T16:39:29.002" v="3481" actId="20577"/>
          <ac:spMkLst>
            <pc:docMk/>
            <pc:sldMk cId="0" sldId="260"/>
            <ac:spMk id="10" creationId="{00000000-0000-0000-0000-000000000000}"/>
          </ac:spMkLst>
        </pc:spChg>
      </pc:sldChg>
      <pc:sldChg chg="modSp mod modTransition">
        <pc:chgData name="Muhammad Adeel" userId="df59f0fee483cfec" providerId="LiveId" clId="{C3474D75-7773-47EF-9799-1FC8F36A792E}" dt="2024-05-02T06:57:45.853" v="3735" actId="113"/>
        <pc:sldMkLst>
          <pc:docMk/>
          <pc:sldMk cId="0" sldId="261"/>
        </pc:sldMkLst>
        <pc:spChg chg="mod">
          <ac:chgData name="Muhammad Adeel" userId="df59f0fee483cfec" providerId="LiveId" clId="{C3474D75-7773-47EF-9799-1FC8F36A792E}" dt="2024-05-01T14:03:24.778" v="712" actId="1036"/>
          <ac:spMkLst>
            <pc:docMk/>
            <pc:sldMk cId="0" sldId="261"/>
            <ac:spMk id="2" creationId="{00000000-0000-0000-0000-000000000000}"/>
          </ac:spMkLst>
        </pc:spChg>
        <pc:spChg chg="mod">
          <ac:chgData name="Muhammad Adeel" userId="df59f0fee483cfec" providerId="LiveId" clId="{C3474D75-7773-47EF-9799-1FC8F36A792E}" dt="2024-05-01T14:04:07.658" v="723" actId="20577"/>
          <ac:spMkLst>
            <pc:docMk/>
            <pc:sldMk cId="0" sldId="261"/>
            <ac:spMk id="4" creationId="{00000000-0000-0000-0000-000000000000}"/>
          </ac:spMkLst>
        </pc:spChg>
        <pc:spChg chg="mod">
          <ac:chgData name="Muhammad Adeel" userId="df59f0fee483cfec" providerId="LiveId" clId="{C3474D75-7773-47EF-9799-1FC8F36A792E}" dt="2024-05-02T06:57:45.853" v="3735" actId="113"/>
          <ac:spMkLst>
            <pc:docMk/>
            <pc:sldMk cId="0" sldId="261"/>
            <ac:spMk id="6" creationId="{00000000-0000-0000-0000-000000000000}"/>
          </ac:spMkLst>
        </pc:spChg>
      </pc:sldChg>
      <pc:sldChg chg="del">
        <pc:chgData name="Muhammad Adeel" userId="df59f0fee483cfec" providerId="LiveId" clId="{C3474D75-7773-47EF-9799-1FC8F36A792E}" dt="2024-05-01T13:39:18.266" v="517" actId="47"/>
        <pc:sldMkLst>
          <pc:docMk/>
          <pc:sldMk cId="0" sldId="262"/>
        </pc:sldMkLst>
      </pc:sldChg>
      <pc:sldChg chg="modSp mod modTransition">
        <pc:chgData name="Muhammad Adeel" userId="df59f0fee483cfec" providerId="LiveId" clId="{C3474D75-7773-47EF-9799-1FC8F36A792E}" dt="2024-05-02T06:57:39.876" v="3734" actId="113"/>
        <pc:sldMkLst>
          <pc:docMk/>
          <pc:sldMk cId="0" sldId="263"/>
        </pc:sldMkLst>
        <pc:spChg chg="mod">
          <ac:chgData name="Muhammad Adeel" userId="df59f0fee483cfec" providerId="LiveId" clId="{C3474D75-7773-47EF-9799-1FC8F36A792E}" dt="2024-05-01T14:38:19.920" v="1038" actId="255"/>
          <ac:spMkLst>
            <pc:docMk/>
            <pc:sldMk cId="0" sldId="263"/>
            <ac:spMk id="2" creationId="{00000000-0000-0000-0000-000000000000}"/>
          </ac:spMkLst>
        </pc:spChg>
        <pc:spChg chg="mod">
          <ac:chgData name="Muhammad Adeel" userId="df59f0fee483cfec" providerId="LiveId" clId="{C3474D75-7773-47EF-9799-1FC8F36A792E}" dt="2024-05-01T16:40:09.826" v="3488" actId="20577"/>
          <ac:spMkLst>
            <pc:docMk/>
            <pc:sldMk cId="0" sldId="263"/>
            <ac:spMk id="4" creationId="{00000000-0000-0000-0000-000000000000}"/>
          </ac:spMkLst>
        </pc:spChg>
        <pc:spChg chg="mod">
          <ac:chgData name="Muhammad Adeel" userId="df59f0fee483cfec" providerId="LiveId" clId="{C3474D75-7773-47EF-9799-1FC8F36A792E}" dt="2024-05-01T14:38:46.922" v="1043" actId="1076"/>
          <ac:spMkLst>
            <pc:docMk/>
            <pc:sldMk cId="0" sldId="263"/>
            <ac:spMk id="5" creationId="{00000000-0000-0000-0000-000000000000}"/>
          </ac:spMkLst>
        </pc:spChg>
        <pc:spChg chg="mod">
          <ac:chgData name="Muhammad Adeel" userId="df59f0fee483cfec" providerId="LiveId" clId="{C3474D75-7773-47EF-9799-1FC8F36A792E}" dt="2024-05-02T06:57:39.876" v="3734" actId="113"/>
          <ac:spMkLst>
            <pc:docMk/>
            <pc:sldMk cId="0" sldId="263"/>
            <ac:spMk id="6" creationId="{00000000-0000-0000-0000-000000000000}"/>
          </ac:spMkLst>
        </pc:spChg>
      </pc:sldChg>
      <pc:sldChg chg="modSp mod modTransition">
        <pc:chgData name="Muhammad Adeel" userId="df59f0fee483cfec" providerId="LiveId" clId="{C3474D75-7773-47EF-9799-1FC8F36A792E}" dt="2024-05-01T19:00:36.375" v="3581" actId="113"/>
        <pc:sldMkLst>
          <pc:docMk/>
          <pc:sldMk cId="0" sldId="264"/>
        </pc:sldMkLst>
        <pc:spChg chg="mod">
          <ac:chgData name="Muhammad Adeel" userId="df59f0fee483cfec" providerId="LiveId" clId="{C3474D75-7773-47EF-9799-1FC8F36A792E}" dt="2024-05-01T14:13:50.582" v="755" actId="20577"/>
          <ac:spMkLst>
            <pc:docMk/>
            <pc:sldMk cId="0" sldId="264"/>
            <ac:spMk id="2" creationId="{00000000-0000-0000-0000-000000000000}"/>
          </ac:spMkLst>
        </pc:spChg>
        <pc:spChg chg="mod">
          <ac:chgData name="Muhammad Adeel" userId="df59f0fee483cfec" providerId="LiveId" clId="{C3474D75-7773-47EF-9799-1FC8F36A792E}" dt="2024-05-01T14:13:58.682" v="758" actId="1076"/>
          <ac:spMkLst>
            <pc:docMk/>
            <pc:sldMk cId="0" sldId="264"/>
            <ac:spMk id="3" creationId="{00000000-0000-0000-0000-000000000000}"/>
          </ac:spMkLst>
        </pc:spChg>
        <pc:spChg chg="mod">
          <ac:chgData name="Muhammad Adeel" userId="df59f0fee483cfec" providerId="LiveId" clId="{C3474D75-7773-47EF-9799-1FC8F36A792E}" dt="2024-05-01T16:40:56.065" v="3518" actId="20577"/>
          <ac:spMkLst>
            <pc:docMk/>
            <pc:sldMk cId="0" sldId="264"/>
            <ac:spMk id="4" creationId="{00000000-0000-0000-0000-000000000000}"/>
          </ac:spMkLst>
        </pc:spChg>
        <pc:spChg chg="mod">
          <ac:chgData name="Muhammad Adeel" userId="df59f0fee483cfec" providerId="LiveId" clId="{C3474D75-7773-47EF-9799-1FC8F36A792E}" dt="2024-05-01T14:17:05.200" v="797" actId="1076"/>
          <ac:spMkLst>
            <pc:docMk/>
            <pc:sldMk cId="0" sldId="264"/>
            <ac:spMk id="5" creationId="{00000000-0000-0000-0000-000000000000}"/>
          </ac:spMkLst>
        </pc:spChg>
        <pc:spChg chg="mod">
          <ac:chgData name="Muhammad Adeel" userId="df59f0fee483cfec" providerId="LiveId" clId="{C3474D75-7773-47EF-9799-1FC8F36A792E}" dt="2024-05-01T14:16:03.156" v="791" actId="1076"/>
          <ac:spMkLst>
            <pc:docMk/>
            <pc:sldMk cId="0" sldId="264"/>
            <ac:spMk id="6" creationId="{00000000-0000-0000-0000-000000000000}"/>
          </ac:spMkLst>
        </pc:spChg>
        <pc:spChg chg="mod">
          <ac:chgData name="Muhammad Adeel" userId="df59f0fee483cfec" providerId="LiveId" clId="{C3474D75-7773-47EF-9799-1FC8F36A792E}" dt="2024-05-01T19:00:26.239" v="3578" actId="20577"/>
          <ac:spMkLst>
            <pc:docMk/>
            <pc:sldMk cId="0" sldId="264"/>
            <ac:spMk id="7" creationId="{00000000-0000-0000-0000-000000000000}"/>
          </ac:spMkLst>
        </pc:spChg>
        <pc:spChg chg="mod">
          <ac:chgData name="Muhammad Adeel" userId="df59f0fee483cfec" providerId="LiveId" clId="{C3474D75-7773-47EF-9799-1FC8F36A792E}" dt="2024-05-01T19:00:36.375" v="3581" actId="113"/>
          <ac:spMkLst>
            <pc:docMk/>
            <pc:sldMk cId="0" sldId="264"/>
            <ac:spMk id="8" creationId="{00000000-0000-0000-0000-000000000000}"/>
          </ac:spMkLst>
        </pc:spChg>
      </pc:sldChg>
      <pc:sldChg chg="addSp delSp modSp mod modTransition">
        <pc:chgData name="Muhammad Adeel" userId="df59f0fee483cfec" providerId="LiveId" clId="{C3474D75-7773-47EF-9799-1FC8F36A792E}" dt="2024-05-01T16:48:08.841" v="3574"/>
        <pc:sldMkLst>
          <pc:docMk/>
          <pc:sldMk cId="0" sldId="265"/>
        </pc:sldMkLst>
        <pc:spChg chg="mod">
          <ac:chgData name="Muhammad Adeel" userId="df59f0fee483cfec" providerId="LiveId" clId="{C3474D75-7773-47EF-9799-1FC8F36A792E}" dt="2024-05-01T14:37:13.201" v="1034" actId="20577"/>
          <ac:spMkLst>
            <pc:docMk/>
            <pc:sldMk cId="0" sldId="265"/>
            <ac:spMk id="2" creationId="{00000000-0000-0000-0000-000000000000}"/>
          </ac:spMkLst>
        </pc:spChg>
        <pc:spChg chg="mod">
          <ac:chgData name="Muhammad Adeel" userId="df59f0fee483cfec" providerId="LiveId" clId="{C3474D75-7773-47EF-9799-1FC8F36A792E}" dt="2024-05-01T14:37:01.413" v="1026" actId="1076"/>
          <ac:spMkLst>
            <pc:docMk/>
            <pc:sldMk cId="0" sldId="265"/>
            <ac:spMk id="3" creationId="{00000000-0000-0000-0000-000000000000}"/>
          </ac:spMkLst>
        </pc:spChg>
        <pc:spChg chg="mod">
          <ac:chgData name="Muhammad Adeel" userId="df59f0fee483cfec" providerId="LiveId" clId="{C3474D75-7773-47EF-9799-1FC8F36A792E}" dt="2024-05-01T14:37:01.413" v="1026" actId="1076"/>
          <ac:spMkLst>
            <pc:docMk/>
            <pc:sldMk cId="0" sldId="265"/>
            <ac:spMk id="4" creationId="{00000000-0000-0000-0000-000000000000}"/>
          </ac:spMkLst>
        </pc:spChg>
        <pc:spChg chg="mod">
          <ac:chgData name="Muhammad Adeel" userId="df59f0fee483cfec" providerId="LiveId" clId="{C3474D75-7773-47EF-9799-1FC8F36A792E}" dt="2024-05-01T14:37:01.413" v="1026" actId="1076"/>
          <ac:spMkLst>
            <pc:docMk/>
            <pc:sldMk cId="0" sldId="265"/>
            <ac:spMk id="5" creationId="{00000000-0000-0000-0000-000000000000}"/>
          </ac:spMkLst>
        </pc:spChg>
        <pc:spChg chg="mod">
          <ac:chgData name="Muhammad Adeel" userId="df59f0fee483cfec" providerId="LiveId" clId="{C3474D75-7773-47EF-9799-1FC8F36A792E}" dt="2024-05-01T14:37:01.413" v="1026" actId="1076"/>
          <ac:spMkLst>
            <pc:docMk/>
            <pc:sldMk cId="0" sldId="265"/>
            <ac:spMk id="6" creationId="{00000000-0000-0000-0000-000000000000}"/>
          </ac:spMkLst>
        </pc:spChg>
        <pc:spChg chg="del">
          <ac:chgData name="Muhammad Adeel" userId="df59f0fee483cfec" providerId="LiveId" clId="{C3474D75-7773-47EF-9799-1FC8F36A792E}" dt="2024-05-01T14:29:39.339" v="950" actId="478"/>
          <ac:spMkLst>
            <pc:docMk/>
            <pc:sldMk cId="0" sldId="265"/>
            <ac:spMk id="7" creationId="{00000000-0000-0000-0000-000000000000}"/>
          </ac:spMkLst>
        </pc:spChg>
        <pc:spChg chg="mod">
          <ac:chgData name="Muhammad Adeel" userId="df59f0fee483cfec" providerId="LiveId" clId="{C3474D75-7773-47EF-9799-1FC8F36A792E}" dt="2024-05-01T14:29:36.985" v="949" actId="20577"/>
          <ac:spMkLst>
            <pc:docMk/>
            <pc:sldMk cId="0" sldId="265"/>
            <ac:spMk id="8" creationId="{00000000-0000-0000-0000-000000000000}"/>
          </ac:spMkLst>
        </pc:spChg>
        <pc:spChg chg="add mod">
          <ac:chgData name="Muhammad Adeel" userId="df59f0fee483cfec" providerId="LiveId" clId="{C3474D75-7773-47EF-9799-1FC8F36A792E}" dt="2024-05-01T14:37:01.413" v="1026" actId="1076"/>
          <ac:spMkLst>
            <pc:docMk/>
            <pc:sldMk cId="0" sldId="265"/>
            <ac:spMk id="9" creationId="{782DDA24-9BBD-37C8-DA44-8B394DF6B2D1}"/>
          </ac:spMkLst>
        </pc:spChg>
        <pc:spChg chg="add mod">
          <ac:chgData name="Muhammad Adeel" userId="df59f0fee483cfec" providerId="LiveId" clId="{C3474D75-7773-47EF-9799-1FC8F36A792E}" dt="2024-05-01T14:37:01.413" v="1026" actId="1076"/>
          <ac:spMkLst>
            <pc:docMk/>
            <pc:sldMk cId="0" sldId="265"/>
            <ac:spMk id="10" creationId="{B2A563F5-7032-21CA-2B48-C88E41DA3C52}"/>
          </ac:spMkLst>
        </pc:spChg>
        <pc:spChg chg="add del mod">
          <ac:chgData name="Muhammad Adeel" userId="df59f0fee483cfec" providerId="LiveId" clId="{C3474D75-7773-47EF-9799-1FC8F36A792E}" dt="2024-05-01T14:36:23.799" v="1025" actId="478"/>
          <ac:spMkLst>
            <pc:docMk/>
            <pc:sldMk cId="0" sldId="265"/>
            <ac:spMk id="11" creationId="{4E547043-8A0A-57D6-2877-7C0A491CBD61}"/>
          </ac:spMkLst>
        </pc:spChg>
        <pc:spChg chg="add mod">
          <ac:chgData name="Muhammad Adeel" userId="df59f0fee483cfec" providerId="LiveId" clId="{C3474D75-7773-47EF-9799-1FC8F36A792E}" dt="2024-05-01T14:34:39.523" v="996"/>
          <ac:spMkLst>
            <pc:docMk/>
            <pc:sldMk cId="0" sldId="265"/>
            <ac:spMk id="12" creationId="{2703BB59-3984-F49C-4AB2-AF7232A58903}"/>
          </ac:spMkLst>
        </pc:spChg>
        <pc:spChg chg="add mod">
          <ac:chgData name="Muhammad Adeel" userId="df59f0fee483cfec" providerId="LiveId" clId="{C3474D75-7773-47EF-9799-1FC8F36A792E}" dt="2024-05-01T14:35:00.392" v="1020"/>
          <ac:spMkLst>
            <pc:docMk/>
            <pc:sldMk cId="0" sldId="265"/>
            <ac:spMk id="13" creationId="{86525412-E776-BF34-C425-5715E9AE426E}"/>
          </ac:spMkLst>
        </pc:spChg>
        <pc:spChg chg="add del mod">
          <ac:chgData name="Muhammad Adeel" userId="df59f0fee483cfec" providerId="LiveId" clId="{C3474D75-7773-47EF-9799-1FC8F36A792E}" dt="2024-05-01T14:36:19.589" v="1023" actId="478"/>
          <ac:spMkLst>
            <pc:docMk/>
            <pc:sldMk cId="0" sldId="265"/>
            <ac:spMk id="14" creationId="{DAE1D0E8-154F-85C7-F287-C117C3EE3B1C}"/>
          </ac:spMkLst>
        </pc:spChg>
      </pc:sldChg>
      <pc:sldChg chg="addSp delSp modSp mod modTransition">
        <pc:chgData name="Muhammad Adeel" userId="df59f0fee483cfec" providerId="LiveId" clId="{C3474D75-7773-47EF-9799-1FC8F36A792E}" dt="2024-05-01T16:48:08.841" v="3574"/>
        <pc:sldMkLst>
          <pc:docMk/>
          <pc:sldMk cId="0" sldId="266"/>
        </pc:sldMkLst>
        <pc:spChg chg="mod">
          <ac:chgData name="Muhammad Adeel" userId="df59f0fee483cfec" providerId="LiveId" clId="{C3474D75-7773-47EF-9799-1FC8F36A792E}" dt="2024-05-01T15:06:12.284" v="1659" actId="1076"/>
          <ac:spMkLst>
            <pc:docMk/>
            <pc:sldMk cId="0" sldId="266"/>
            <ac:spMk id="4" creationId="{00000000-0000-0000-0000-000000000000}"/>
          </ac:spMkLst>
        </pc:spChg>
        <pc:spChg chg="mod">
          <ac:chgData name="Muhammad Adeel" userId="df59f0fee483cfec" providerId="LiveId" clId="{C3474D75-7773-47EF-9799-1FC8F36A792E}" dt="2024-05-01T15:05:47.455" v="1657" actId="1076"/>
          <ac:spMkLst>
            <pc:docMk/>
            <pc:sldMk cId="0" sldId="266"/>
            <ac:spMk id="5" creationId="{00000000-0000-0000-0000-000000000000}"/>
          </ac:spMkLst>
        </pc:spChg>
        <pc:spChg chg="add mod">
          <ac:chgData name="Muhammad Adeel" userId="df59f0fee483cfec" providerId="LiveId" clId="{C3474D75-7773-47EF-9799-1FC8F36A792E}" dt="2024-05-01T15:46:35.009" v="2640" actId="1076"/>
          <ac:spMkLst>
            <pc:docMk/>
            <pc:sldMk cId="0" sldId="266"/>
            <ac:spMk id="8" creationId="{2D28B5E8-320A-7435-A999-361CAED5491E}"/>
          </ac:spMkLst>
        </pc:spChg>
        <pc:graphicFrameChg chg="add del mod modGraphic">
          <ac:chgData name="Muhammad Adeel" userId="df59f0fee483cfec" providerId="LiveId" clId="{C3474D75-7773-47EF-9799-1FC8F36A792E}" dt="2024-05-01T14:49:55.534" v="1214" actId="478"/>
          <ac:graphicFrameMkLst>
            <pc:docMk/>
            <pc:sldMk cId="0" sldId="266"/>
            <ac:graphicFrameMk id="7" creationId="{13E3B1AA-C8EC-8773-2301-8239D5C3BA0F}"/>
          </ac:graphicFrameMkLst>
        </pc:graphicFrameChg>
        <pc:picChg chg="del">
          <ac:chgData name="Muhammad Adeel" userId="df59f0fee483cfec" providerId="LiveId" clId="{C3474D75-7773-47EF-9799-1FC8F36A792E}" dt="2024-05-01T14:42:23.031" v="1058" actId="478"/>
          <ac:picMkLst>
            <pc:docMk/>
            <pc:sldMk cId="0" sldId="266"/>
            <ac:picMk id="3" creationId="{00000000-0000-0000-0000-000000000000}"/>
          </ac:picMkLst>
        </pc:picChg>
        <pc:picChg chg="del">
          <ac:chgData name="Muhammad Adeel" userId="df59f0fee483cfec" providerId="LiveId" clId="{C3474D75-7773-47EF-9799-1FC8F36A792E}" dt="2024-05-01T14:42:24.431" v="1059" actId="478"/>
          <ac:picMkLst>
            <pc:docMk/>
            <pc:sldMk cId="0" sldId="266"/>
            <ac:picMk id="6" creationId="{00000000-0000-0000-0000-000000000000}"/>
          </ac:picMkLst>
        </pc:picChg>
      </pc:sldChg>
      <pc:sldChg chg="addSp delSp modSp mod modTransition">
        <pc:chgData name="Muhammad Adeel" userId="df59f0fee483cfec" providerId="LiveId" clId="{C3474D75-7773-47EF-9799-1FC8F36A792E}" dt="2024-05-01T16:48:08.841" v="3574"/>
        <pc:sldMkLst>
          <pc:docMk/>
          <pc:sldMk cId="0" sldId="267"/>
        </pc:sldMkLst>
        <pc:spChg chg="del mod">
          <ac:chgData name="Muhammad Adeel" userId="df59f0fee483cfec" providerId="LiveId" clId="{C3474D75-7773-47EF-9799-1FC8F36A792E}" dt="2024-05-01T15:06:41.086" v="1664" actId="478"/>
          <ac:spMkLst>
            <pc:docMk/>
            <pc:sldMk cId="0" sldId="267"/>
            <ac:spMk id="5" creationId="{00000000-0000-0000-0000-000000000000}"/>
          </ac:spMkLst>
        </pc:spChg>
        <pc:spChg chg="del">
          <ac:chgData name="Muhammad Adeel" userId="df59f0fee483cfec" providerId="LiveId" clId="{C3474D75-7773-47EF-9799-1FC8F36A792E}" dt="2024-05-01T15:06:35.904" v="1661" actId="478"/>
          <ac:spMkLst>
            <pc:docMk/>
            <pc:sldMk cId="0" sldId="267"/>
            <ac:spMk id="6" creationId="{00000000-0000-0000-0000-000000000000}"/>
          </ac:spMkLst>
        </pc:spChg>
        <pc:picChg chg="del">
          <ac:chgData name="Muhammad Adeel" userId="df59f0fee483cfec" providerId="LiveId" clId="{C3474D75-7773-47EF-9799-1FC8F36A792E}" dt="2024-05-01T15:06:33.503" v="1660" actId="478"/>
          <ac:picMkLst>
            <pc:docMk/>
            <pc:sldMk cId="0" sldId="267"/>
            <ac:picMk id="3" creationId="{00000000-0000-0000-0000-000000000000}"/>
          </ac:picMkLst>
        </pc:picChg>
        <pc:picChg chg="del">
          <ac:chgData name="Muhammad Adeel" userId="df59f0fee483cfec" providerId="LiveId" clId="{C3474D75-7773-47EF-9799-1FC8F36A792E}" dt="2024-05-01T15:06:37.490" v="1662" actId="478"/>
          <ac:picMkLst>
            <pc:docMk/>
            <pc:sldMk cId="0" sldId="267"/>
            <ac:picMk id="4" creationId="{00000000-0000-0000-0000-000000000000}"/>
          </ac:picMkLst>
        </pc:picChg>
        <pc:picChg chg="add del mod">
          <ac:chgData name="Muhammad Adeel" userId="df59f0fee483cfec" providerId="LiveId" clId="{C3474D75-7773-47EF-9799-1FC8F36A792E}" dt="2024-05-01T15:08:33.838" v="1667" actId="478"/>
          <ac:picMkLst>
            <pc:docMk/>
            <pc:sldMk cId="0" sldId="267"/>
            <ac:picMk id="8" creationId="{BAF2470A-B850-53A7-50F0-B1917EF50102}"/>
          </ac:picMkLst>
        </pc:picChg>
        <pc:picChg chg="add mod">
          <ac:chgData name="Muhammad Adeel" userId="df59f0fee483cfec" providerId="LiveId" clId="{C3474D75-7773-47EF-9799-1FC8F36A792E}" dt="2024-05-01T15:14:39.844" v="1669" actId="1076"/>
          <ac:picMkLst>
            <pc:docMk/>
            <pc:sldMk cId="0" sldId="267"/>
            <ac:picMk id="10" creationId="{DA2003ED-3F75-EEC5-A591-AC48A450FA09}"/>
          </ac:picMkLst>
        </pc:picChg>
      </pc:sldChg>
      <pc:sldChg chg="addSp delSp modSp del mod">
        <pc:chgData name="Muhammad Adeel" userId="df59f0fee483cfec" providerId="LiveId" clId="{C3474D75-7773-47EF-9799-1FC8F36A792E}" dt="2024-05-01T16:11:26.464" v="2848" actId="47"/>
        <pc:sldMkLst>
          <pc:docMk/>
          <pc:sldMk cId="0" sldId="268"/>
        </pc:sldMkLst>
        <pc:spChg chg="mod">
          <ac:chgData name="Muhammad Adeel" userId="df59f0fee483cfec" providerId="LiveId" clId="{C3474D75-7773-47EF-9799-1FC8F36A792E}" dt="2024-05-01T15:56:18.971" v="2739" actId="113"/>
          <ac:spMkLst>
            <pc:docMk/>
            <pc:sldMk cId="0" sldId="268"/>
            <ac:spMk id="2" creationId="{00000000-0000-0000-0000-000000000000}"/>
          </ac:spMkLst>
        </pc:spChg>
        <pc:spChg chg="add del mod">
          <ac:chgData name="Muhammad Adeel" userId="df59f0fee483cfec" providerId="LiveId" clId="{C3474D75-7773-47EF-9799-1FC8F36A792E}" dt="2024-05-01T15:45:26.452" v="2628"/>
          <ac:spMkLst>
            <pc:docMk/>
            <pc:sldMk cId="0" sldId="268"/>
            <ac:spMk id="6" creationId="{3A876C5C-7D40-4CB6-839B-7D6A7DA3CCE4}"/>
          </ac:spMkLst>
        </pc:spChg>
        <pc:spChg chg="add del mod">
          <ac:chgData name="Muhammad Adeel" userId="df59f0fee483cfec" providerId="LiveId" clId="{C3474D75-7773-47EF-9799-1FC8F36A792E}" dt="2024-05-01T15:37:39.116" v="2280" actId="478"/>
          <ac:spMkLst>
            <pc:docMk/>
            <pc:sldMk cId="0" sldId="268"/>
            <ac:spMk id="11" creationId="{4386B964-DFB1-0050-08C5-F73629BB5AED}"/>
          </ac:spMkLst>
        </pc:spChg>
        <pc:spChg chg="add mod">
          <ac:chgData name="Muhammad Adeel" userId="df59f0fee483cfec" providerId="LiveId" clId="{C3474D75-7773-47EF-9799-1FC8F36A792E}" dt="2024-05-01T16:07:23.707" v="2821" actId="1076"/>
          <ac:spMkLst>
            <pc:docMk/>
            <pc:sldMk cId="0" sldId="268"/>
            <ac:spMk id="12" creationId="{05013BDC-CBBD-720C-8A97-758F16ACC200}"/>
          </ac:spMkLst>
        </pc:spChg>
        <pc:picChg chg="del">
          <ac:chgData name="Muhammad Adeel" userId="df59f0fee483cfec" providerId="LiveId" clId="{C3474D75-7773-47EF-9799-1FC8F36A792E}" dt="2024-05-01T15:15:00.928" v="1670" actId="478"/>
          <ac:picMkLst>
            <pc:docMk/>
            <pc:sldMk cId="0" sldId="268"/>
            <ac:picMk id="3" creationId="{00000000-0000-0000-0000-000000000000}"/>
          </ac:picMkLst>
        </pc:picChg>
        <pc:picChg chg="del">
          <ac:chgData name="Muhammad Adeel" userId="df59f0fee483cfec" providerId="LiveId" clId="{C3474D75-7773-47EF-9799-1FC8F36A792E}" dt="2024-05-01T15:15:02.883" v="1671" actId="478"/>
          <ac:picMkLst>
            <pc:docMk/>
            <pc:sldMk cId="0" sldId="268"/>
            <ac:picMk id="4" creationId="{00000000-0000-0000-0000-000000000000}"/>
          </ac:picMkLst>
        </pc:picChg>
        <pc:picChg chg="del">
          <ac:chgData name="Muhammad Adeel" userId="df59f0fee483cfec" providerId="LiveId" clId="{C3474D75-7773-47EF-9799-1FC8F36A792E}" dt="2024-05-01T15:15:04.386" v="1672" actId="478"/>
          <ac:picMkLst>
            <pc:docMk/>
            <pc:sldMk cId="0" sldId="268"/>
            <ac:picMk id="5" creationId="{00000000-0000-0000-0000-000000000000}"/>
          </ac:picMkLst>
        </pc:picChg>
        <pc:picChg chg="add mod">
          <ac:chgData name="Muhammad Adeel" userId="df59f0fee483cfec" providerId="LiveId" clId="{C3474D75-7773-47EF-9799-1FC8F36A792E}" dt="2024-05-01T15:46:09.277" v="2637" actId="1076"/>
          <ac:picMkLst>
            <pc:docMk/>
            <pc:sldMk cId="0" sldId="268"/>
            <ac:picMk id="8" creationId="{235AB1B0-DBD2-8784-E49B-EDE56AAED8AF}"/>
          </ac:picMkLst>
        </pc:picChg>
        <pc:picChg chg="add del">
          <ac:chgData name="Muhammad Adeel" userId="df59f0fee483cfec" providerId="LiveId" clId="{C3474D75-7773-47EF-9799-1FC8F36A792E}" dt="2024-05-01T15:37:04.350" v="2272" actId="22"/>
          <ac:picMkLst>
            <pc:docMk/>
            <pc:sldMk cId="0" sldId="268"/>
            <ac:picMk id="10" creationId="{763C0AAB-8A3C-40D3-B47B-7F55E1B62B3E}"/>
          </ac:picMkLst>
        </pc:picChg>
      </pc:sldChg>
      <pc:sldChg chg="addSp delSp modSp mod ord modTransition setBg">
        <pc:chgData name="Muhammad Adeel" userId="df59f0fee483cfec" providerId="LiveId" clId="{C3474D75-7773-47EF-9799-1FC8F36A792E}" dt="2024-05-01T16:48:08.841" v="3574"/>
        <pc:sldMkLst>
          <pc:docMk/>
          <pc:sldMk cId="0" sldId="269"/>
        </pc:sldMkLst>
        <pc:spChg chg="mod">
          <ac:chgData name="Muhammad Adeel" userId="df59f0fee483cfec" providerId="LiveId" clId="{C3474D75-7773-47EF-9799-1FC8F36A792E}" dt="2024-05-01T15:49:09.731" v="2653" actId="26606"/>
          <ac:spMkLst>
            <pc:docMk/>
            <pc:sldMk cId="0" sldId="269"/>
            <ac:spMk id="2" creationId="{00000000-0000-0000-0000-000000000000}"/>
          </ac:spMkLst>
        </pc:spChg>
        <pc:spChg chg="add mod">
          <ac:chgData name="Muhammad Adeel" userId="df59f0fee483cfec" providerId="LiveId" clId="{C3474D75-7773-47EF-9799-1FC8F36A792E}" dt="2024-05-01T15:54:49.001" v="2737" actId="1076"/>
          <ac:spMkLst>
            <pc:docMk/>
            <pc:sldMk cId="0" sldId="269"/>
            <ac:spMk id="11" creationId="{33707BCB-DAFC-340C-C0CD-BF8D5E2D1D25}"/>
          </ac:spMkLst>
        </pc:spChg>
        <pc:spChg chg="add mod">
          <ac:chgData name="Muhammad Adeel" userId="df59f0fee483cfec" providerId="LiveId" clId="{C3474D75-7773-47EF-9799-1FC8F36A792E}" dt="2024-05-01T15:54:54.686" v="2738" actId="1076"/>
          <ac:spMkLst>
            <pc:docMk/>
            <pc:sldMk cId="0" sldId="269"/>
            <ac:spMk id="12" creationId="{18510B2D-8929-BA14-67B3-6CCC8EEFB374}"/>
          </ac:spMkLst>
        </pc:spChg>
        <pc:spChg chg="add del">
          <ac:chgData name="Muhammad Adeel" userId="df59f0fee483cfec" providerId="LiveId" clId="{C3474D75-7773-47EF-9799-1FC8F36A792E}" dt="2024-05-01T15:49:09.731" v="2653" actId="26606"/>
          <ac:spMkLst>
            <pc:docMk/>
            <pc:sldMk cId="0" sldId="269"/>
            <ac:spMk id="15" creationId="{FA69AAE0-49D5-4C8B-8BA2-55898C00E05E}"/>
          </ac:spMkLst>
        </pc:spChg>
        <pc:picChg chg="del">
          <ac:chgData name="Muhammad Adeel" userId="df59f0fee483cfec" providerId="LiveId" clId="{C3474D75-7773-47EF-9799-1FC8F36A792E}" dt="2024-05-01T15:47:40.914" v="2641" actId="478"/>
          <ac:picMkLst>
            <pc:docMk/>
            <pc:sldMk cId="0" sldId="269"/>
            <ac:picMk id="3" creationId="{00000000-0000-0000-0000-000000000000}"/>
          </ac:picMkLst>
        </pc:picChg>
        <pc:picChg chg="del">
          <ac:chgData name="Muhammad Adeel" userId="df59f0fee483cfec" providerId="LiveId" clId="{C3474D75-7773-47EF-9799-1FC8F36A792E}" dt="2024-05-01T15:47:46.335" v="2642" actId="478"/>
          <ac:picMkLst>
            <pc:docMk/>
            <pc:sldMk cId="0" sldId="269"/>
            <ac:picMk id="4" creationId="{00000000-0000-0000-0000-000000000000}"/>
          </ac:picMkLst>
        </pc:picChg>
        <pc:picChg chg="add del">
          <ac:chgData name="Muhammad Adeel" userId="df59f0fee483cfec" providerId="LiveId" clId="{C3474D75-7773-47EF-9799-1FC8F36A792E}" dt="2024-05-01T15:48:15.834" v="2644" actId="22"/>
          <ac:picMkLst>
            <pc:docMk/>
            <pc:sldMk cId="0" sldId="269"/>
            <ac:picMk id="6" creationId="{4F5B3041-5F3F-F91B-3FED-19DC4B9D7A95}"/>
          </ac:picMkLst>
        </pc:picChg>
        <pc:picChg chg="add mod">
          <ac:chgData name="Muhammad Adeel" userId="df59f0fee483cfec" providerId="LiveId" clId="{C3474D75-7773-47EF-9799-1FC8F36A792E}" dt="2024-05-01T15:54:49.001" v="2737" actId="1076"/>
          <ac:picMkLst>
            <pc:docMk/>
            <pc:sldMk cId="0" sldId="269"/>
            <ac:picMk id="8" creationId="{0E04D964-FC68-2CBA-E82A-A9DB6A3F0EDB}"/>
          </ac:picMkLst>
        </pc:picChg>
        <pc:picChg chg="add mod ord">
          <ac:chgData name="Muhammad Adeel" userId="df59f0fee483cfec" providerId="LiveId" clId="{C3474D75-7773-47EF-9799-1FC8F36A792E}" dt="2024-05-01T15:54:54.686" v="2738" actId="1076"/>
          <ac:picMkLst>
            <pc:docMk/>
            <pc:sldMk cId="0" sldId="269"/>
            <ac:picMk id="10" creationId="{3CE44437-EA18-7885-1AA3-77B895BB2BD6}"/>
          </ac:picMkLst>
        </pc:picChg>
      </pc:sldChg>
      <pc:sldChg chg="modSp mod modTransition">
        <pc:chgData name="Muhammad Adeel" userId="df59f0fee483cfec" providerId="LiveId" clId="{C3474D75-7773-47EF-9799-1FC8F36A792E}" dt="2024-05-02T06:44:01.827" v="3646" actId="20577"/>
        <pc:sldMkLst>
          <pc:docMk/>
          <pc:sldMk cId="0" sldId="270"/>
        </pc:sldMkLst>
        <pc:spChg chg="mod">
          <ac:chgData name="Muhammad Adeel" userId="df59f0fee483cfec" providerId="LiveId" clId="{C3474D75-7773-47EF-9799-1FC8F36A792E}" dt="2024-05-02T06:37:15.640" v="3590" actId="6549"/>
          <ac:spMkLst>
            <pc:docMk/>
            <pc:sldMk cId="0" sldId="270"/>
            <ac:spMk id="2" creationId="{00000000-0000-0000-0000-000000000000}"/>
          </ac:spMkLst>
        </pc:spChg>
        <pc:spChg chg="mod">
          <ac:chgData name="Muhammad Adeel" userId="df59f0fee483cfec" providerId="LiveId" clId="{C3474D75-7773-47EF-9799-1FC8F36A792E}" dt="2024-05-01T16:00:51.560" v="2744" actId="20577"/>
          <ac:spMkLst>
            <pc:docMk/>
            <pc:sldMk cId="0" sldId="270"/>
            <ac:spMk id="5" creationId="{00000000-0000-0000-0000-000000000000}"/>
          </ac:spMkLst>
        </pc:spChg>
        <pc:spChg chg="mod">
          <ac:chgData name="Muhammad Adeel" userId="df59f0fee483cfec" providerId="LiveId" clId="{C3474D75-7773-47EF-9799-1FC8F36A792E}" dt="2024-05-02T06:37:37.745" v="3591" actId="113"/>
          <ac:spMkLst>
            <pc:docMk/>
            <pc:sldMk cId="0" sldId="270"/>
            <ac:spMk id="6" creationId="{00000000-0000-0000-0000-000000000000}"/>
          </ac:spMkLst>
        </pc:spChg>
        <pc:spChg chg="mod">
          <ac:chgData name="Muhammad Adeel" userId="df59f0fee483cfec" providerId="LiveId" clId="{C3474D75-7773-47EF-9799-1FC8F36A792E}" dt="2024-05-02T06:38:22.681" v="3645" actId="20577"/>
          <ac:spMkLst>
            <pc:docMk/>
            <pc:sldMk cId="0" sldId="270"/>
            <ac:spMk id="10" creationId="{00000000-0000-0000-0000-000000000000}"/>
          </ac:spMkLst>
        </pc:spChg>
        <pc:spChg chg="mod">
          <ac:chgData name="Muhammad Adeel" userId="df59f0fee483cfec" providerId="LiveId" clId="{C3474D75-7773-47EF-9799-1FC8F36A792E}" dt="2024-05-01T16:02:37.147" v="2813" actId="1076"/>
          <ac:spMkLst>
            <pc:docMk/>
            <pc:sldMk cId="0" sldId="270"/>
            <ac:spMk id="13" creationId="{00000000-0000-0000-0000-000000000000}"/>
          </ac:spMkLst>
        </pc:spChg>
        <pc:spChg chg="mod">
          <ac:chgData name="Muhammad Adeel" userId="df59f0fee483cfec" providerId="LiveId" clId="{C3474D75-7773-47EF-9799-1FC8F36A792E}" dt="2024-05-01T16:04:16.941" v="2820" actId="20577"/>
          <ac:spMkLst>
            <pc:docMk/>
            <pc:sldMk cId="0" sldId="270"/>
            <ac:spMk id="14" creationId="{00000000-0000-0000-0000-000000000000}"/>
          </ac:spMkLst>
        </pc:spChg>
        <pc:spChg chg="mod">
          <ac:chgData name="Muhammad Adeel" userId="df59f0fee483cfec" providerId="LiveId" clId="{C3474D75-7773-47EF-9799-1FC8F36A792E}" dt="2024-05-01T16:42:56.082" v="3521" actId="255"/>
          <ac:spMkLst>
            <pc:docMk/>
            <pc:sldMk cId="0" sldId="270"/>
            <ac:spMk id="18" creationId="{00000000-0000-0000-0000-000000000000}"/>
          </ac:spMkLst>
        </pc:spChg>
        <pc:spChg chg="mod">
          <ac:chgData name="Muhammad Adeel" userId="df59f0fee483cfec" providerId="LiveId" clId="{C3474D75-7773-47EF-9799-1FC8F36A792E}" dt="2024-05-02T06:44:01.827" v="3646" actId="20577"/>
          <ac:spMkLst>
            <pc:docMk/>
            <pc:sldMk cId="0" sldId="270"/>
            <ac:spMk id="20" creationId="{00000000-0000-0000-0000-000000000000}"/>
          </ac:spMkLst>
        </pc:spChg>
        <pc:picChg chg="mod">
          <ac:chgData name="Muhammad Adeel" userId="df59f0fee483cfec" providerId="LiveId" clId="{C3474D75-7773-47EF-9799-1FC8F36A792E}" dt="2024-05-01T16:02:34.484" v="2811" actId="1076"/>
          <ac:picMkLst>
            <pc:docMk/>
            <pc:sldMk cId="0" sldId="270"/>
            <ac:picMk id="3" creationId="{00000000-0000-0000-0000-000000000000}"/>
          </ac:picMkLst>
        </pc:picChg>
        <pc:picChg chg="mod">
          <ac:chgData name="Muhammad Adeel" userId="df59f0fee483cfec" providerId="LiveId" clId="{C3474D75-7773-47EF-9799-1FC8F36A792E}" dt="2024-05-01T16:12:24.183" v="2853" actId="1076"/>
          <ac:picMkLst>
            <pc:docMk/>
            <pc:sldMk cId="0" sldId="270"/>
            <ac:picMk id="7" creationId="{00000000-0000-0000-0000-000000000000}"/>
          </ac:picMkLst>
        </pc:picChg>
        <pc:picChg chg="mod">
          <ac:chgData name="Muhammad Adeel" userId="df59f0fee483cfec" providerId="LiveId" clId="{C3474D75-7773-47EF-9799-1FC8F36A792E}" dt="2024-05-01T16:02:47.375" v="2815" actId="1076"/>
          <ac:picMkLst>
            <pc:docMk/>
            <pc:sldMk cId="0" sldId="270"/>
            <ac:picMk id="11" creationId="{00000000-0000-0000-0000-000000000000}"/>
          </ac:picMkLst>
        </pc:picChg>
        <pc:picChg chg="mod">
          <ac:chgData name="Muhammad Adeel" userId="df59f0fee483cfec" providerId="LiveId" clId="{C3474D75-7773-47EF-9799-1FC8F36A792E}" dt="2024-05-01T16:03:38.865" v="2817" actId="1076"/>
          <ac:picMkLst>
            <pc:docMk/>
            <pc:sldMk cId="0" sldId="270"/>
            <ac:picMk id="15" creationId="{00000000-0000-0000-0000-000000000000}"/>
          </ac:picMkLst>
        </pc:picChg>
      </pc:sldChg>
      <pc:sldChg chg="addSp modSp mod modTransition">
        <pc:chgData name="Muhammad Adeel" userId="df59f0fee483cfec" providerId="LiveId" clId="{C3474D75-7773-47EF-9799-1FC8F36A792E}" dt="2024-05-02T06:47:57.422" v="3690" actId="113"/>
        <pc:sldMkLst>
          <pc:docMk/>
          <pc:sldMk cId="0" sldId="271"/>
        </pc:sldMkLst>
        <pc:spChg chg="mod">
          <ac:chgData name="Muhammad Adeel" userId="df59f0fee483cfec" providerId="LiveId" clId="{C3474D75-7773-47EF-9799-1FC8F36A792E}" dt="2024-05-02T06:47:15.188" v="3684" actId="113"/>
          <ac:spMkLst>
            <pc:docMk/>
            <pc:sldMk cId="0" sldId="271"/>
            <ac:spMk id="4" creationId="{00000000-0000-0000-0000-000000000000}"/>
          </ac:spMkLst>
        </pc:spChg>
        <pc:spChg chg="mod">
          <ac:chgData name="Muhammad Adeel" userId="df59f0fee483cfec" providerId="LiveId" clId="{C3474D75-7773-47EF-9799-1FC8F36A792E}" dt="2024-05-02T06:47:07.976" v="3681" actId="113"/>
          <ac:spMkLst>
            <pc:docMk/>
            <pc:sldMk cId="0" sldId="271"/>
            <ac:spMk id="6" creationId="{00000000-0000-0000-0000-000000000000}"/>
          </ac:spMkLst>
        </pc:spChg>
        <pc:spChg chg="mod">
          <ac:chgData name="Muhammad Adeel" userId="df59f0fee483cfec" providerId="LiveId" clId="{C3474D75-7773-47EF-9799-1FC8F36A792E}" dt="2024-05-02T06:47:46.755" v="3689" actId="113"/>
          <ac:spMkLst>
            <pc:docMk/>
            <pc:sldMk cId="0" sldId="271"/>
            <ac:spMk id="8" creationId="{00000000-0000-0000-0000-000000000000}"/>
          </ac:spMkLst>
        </pc:spChg>
        <pc:spChg chg="mod">
          <ac:chgData name="Muhammad Adeel" userId="df59f0fee483cfec" providerId="LiveId" clId="{C3474D75-7773-47EF-9799-1FC8F36A792E}" dt="2024-05-02T06:47:57.422" v="3690" actId="113"/>
          <ac:spMkLst>
            <pc:docMk/>
            <pc:sldMk cId="0" sldId="271"/>
            <ac:spMk id="10" creationId="{00000000-0000-0000-0000-000000000000}"/>
          </ac:spMkLst>
        </pc:spChg>
        <pc:spChg chg="add mod">
          <ac:chgData name="Muhammad Adeel" userId="df59f0fee483cfec" providerId="LiveId" clId="{C3474D75-7773-47EF-9799-1FC8F36A792E}" dt="2024-05-02T06:46:37.344" v="3679" actId="1076"/>
          <ac:spMkLst>
            <pc:docMk/>
            <pc:sldMk cId="0" sldId="271"/>
            <ac:spMk id="11" creationId="{08C587F2-E66C-E507-88DB-5E4F30C02A8B}"/>
          </ac:spMkLst>
        </pc:spChg>
        <pc:spChg chg="add mod">
          <ac:chgData name="Muhammad Adeel" userId="df59f0fee483cfec" providerId="LiveId" clId="{C3474D75-7773-47EF-9799-1FC8F36A792E}" dt="2024-05-02T06:47:34.277" v="3685" actId="113"/>
          <ac:spMkLst>
            <pc:docMk/>
            <pc:sldMk cId="0" sldId="271"/>
            <ac:spMk id="12" creationId="{B21251D2-3EF3-884C-1AAE-3D4B642D4C97}"/>
          </ac:spMkLst>
        </pc:spChg>
      </pc:sldChg>
      <pc:sldChg chg="addSp modSp mod modTransition">
        <pc:chgData name="Muhammad Adeel" userId="df59f0fee483cfec" providerId="LiveId" clId="{C3474D75-7773-47EF-9799-1FC8F36A792E}" dt="2024-05-01T16:48:08.841" v="3574"/>
        <pc:sldMkLst>
          <pc:docMk/>
          <pc:sldMk cId="0" sldId="272"/>
        </pc:sldMkLst>
        <pc:spChg chg="add mod">
          <ac:chgData name="Muhammad Adeel" userId="df59f0fee483cfec" providerId="LiveId" clId="{C3474D75-7773-47EF-9799-1FC8F36A792E}" dt="2024-05-01T16:17:53.852" v="2926" actId="1076"/>
          <ac:spMkLst>
            <pc:docMk/>
            <pc:sldMk cId="0" sldId="272"/>
            <ac:spMk id="4" creationId="{A3F4D543-95A2-6885-37B1-A592C5A7B3CF}"/>
          </ac:spMkLst>
        </pc:spChg>
        <pc:picChg chg="mod modCrop">
          <ac:chgData name="Muhammad Adeel" userId="df59f0fee483cfec" providerId="LiveId" clId="{C3474D75-7773-47EF-9799-1FC8F36A792E}" dt="2024-05-01T16:15:34.335" v="2876" actId="1076"/>
          <ac:picMkLst>
            <pc:docMk/>
            <pc:sldMk cId="0" sldId="272"/>
            <ac:picMk id="2" creationId="{00000000-0000-0000-0000-000000000000}"/>
          </ac:picMkLst>
        </pc:picChg>
        <pc:picChg chg="add mod">
          <ac:chgData name="Muhammad Adeel" userId="df59f0fee483cfec" providerId="LiveId" clId="{C3474D75-7773-47EF-9799-1FC8F36A792E}" dt="2024-05-01T16:15:26.402" v="2875" actId="1076"/>
          <ac:picMkLst>
            <pc:docMk/>
            <pc:sldMk cId="0" sldId="272"/>
            <ac:picMk id="3" creationId="{00000000-0000-0000-0000-000000000000}"/>
          </ac:picMkLst>
        </pc:picChg>
      </pc:sldChg>
      <pc:sldChg chg="delSp modSp del mod">
        <pc:chgData name="Muhammad Adeel" userId="df59f0fee483cfec" providerId="LiveId" clId="{C3474D75-7773-47EF-9799-1FC8F36A792E}" dt="2024-05-01T16:15:42.056" v="2877" actId="47"/>
        <pc:sldMkLst>
          <pc:docMk/>
          <pc:sldMk cId="0" sldId="273"/>
        </pc:sldMkLst>
        <pc:picChg chg="del mod modCrop">
          <ac:chgData name="Muhammad Adeel" userId="df59f0fee483cfec" providerId="LiveId" clId="{C3474D75-7773-47EF-9799-1FC8F36A792E}" dt="2024-05-01T16:15:05.317" v="2870" actId="21"/>
          <ac:picMkLst>
            <pc:docMk/>
            <pc:sldMk cId="0" sldId="273"/>
            <ac:picMk id="2" creationId="{00000000-0000-0000-0000-000000000000}"/>
          </ac:picMkLst>
        </pc:picChg>
      </pc:sldChg>
      <pc:sldChg chg="addSp modSp mod modTransition">
        <pc:chgData name="Muhammad Adeel" userId="df59f0fee483cfec" providerId="LiveId" clId="{C3474D75-7773-47EF-9799-1FC8F36A792E}" dt="2024-05-01T16:48:08.841" v="3574"/>
        <pc:sldMkLst>
          <pc:docMk/>
          <pc:sldMk cId="0" sldId="274"/>
        </pc:sldMkLst>
        <pc:spChg chg="add mod">
          <ac:chgData name="Muhammad Adeel" userId="df59f0fee483cfec" providerId="LiveId" clId="{C3474D75-7773-47EF-9799-1FC8F36A792E}" dt="2024-05-01T16:21:20.960" v="3027" actId="122"/>
          <ac:spMkLst>
            <pc:docMk/>
            <pc:sldMk cId="0" sldId="274"/>
            <ac:spMk id="3" creationId="{595CDEFB-D5A8-3CC3-3DD2-DE0528C104C9}"/>
          </ac:spMkLst>
        </pc:spChg>
        <pc:picChg chg="mod modCrop">
          <ac:chgData name="Muhammad Adeel" userId="df59f0fee483cfec" providerId="LiveId" clId="{C3474D75-7773-47EF-9799-1FC8F36A792E}" dt="2024-05-01T16:21:29.351" v="3029" actId="1076"/>
          <ac:picMkLst>
            <pc:docMk/>
            <pc:sldMk cId="0" sldId="274"/>
            <ac:picMk id="2" creationId="{00000000-0000-0000-0000-000000000000}"/>
          </ac:picMkLst>
        </pc:picChg>
      </pc:sldChg>
      <pc:sldChg chg="addSp modSp mod modTransition">
        <pc:chgData name="Muhammad Adeel" userId="df59f0fee483cfec" providerId="LiveId" clId="{C3474D75-7773-47EF-9799-1FC8F36A792E}" dt="2024-05-02T06:49:39.095" v="3692" actId="113"/>
        <pc:sldMkLst>
          <pc:docMk/>
          <pc:sldMk cId="0" sldId="275"/>
        </pc:sldMkLst>
        <pc:spChg chg="add mod">
          <ac:chgData name="Muhammad Adeel" userId="df59f0fee483cfec" providerId="LiveId" clId="{C3474D75-7773-47EF-9799-1FC8F36A792E}" dt="2024-05-02T06:49:39.095" v="3692" actId="113"/>
          <ac:spMkLst>
            <pc:docMk/>
            <pc:sldMk cId="0" sldId="275"/>
            <ac:spMk id="3" creationId="{CF246AE6-CF10-65A6-C7B2-5D8B79D9BD03}"/>
          </ac:spMkLst>
        </pc:spChg>
        <pc:spChg chg="add mod">
          <ac:chgData name="Muhammad Adeel" userId="df59f0fee483cfec" providerId="LiveId" clId="{C3474D75-7773-47EF-9799-1FC8F36A792E}" dt="2024-05-01T16:46:12.577" v="3558" actId="113"/>
          <ac:spMkLst>
            <pc:docMk/>
            <pc:sldMk cId="0" sldId="275"/>
            <ac:spMk id="4" creationId="{277FBACE-251B-E990-01AB-00523429C323}"/>
          </ac:spMkLst>
        </pc:spChg>
        <pc:picChg chg="mod">
          <ac:chgData name="Muhammad Adeel" userId="df59f0fee483cfec" providerId="LiveId" clId="{C3474D75-7773-47EF-9799-1FC8F36A792E}" dt="2024-05-01T16:21:43.426" v="3033" actId="1076"/>
          <ac:picMkLst>
            <pc:docMk/>
            <pc:sldMk cId="0" sldId="275"/>
            <ac:picMk id="2" creationId="{00000000-0000-0000-0000-000000000000}"/>
          </ac:picMkLst>
        </pc:picChg>
      </pc:sldChg>
      <pc:sldChg chg="addSp delSp modSp mod modTransition">
        <pc:chgData name="Muhammad Adeel" userId="df59f0fee483cfec" providerId="LiveId" clId="{C3474D75-7773-47EF-9799-1FC8F36A792E}" dt="2024-05-02T07:25:27.560" v="3740" actId="20577"/>
        <pc:sldMkLst>
          <pc:docMk/>
          <pc:sldMk cId="0" sldId="276"/>
        </pc:sldMkLst>
        <pc:spChg chg="mod">
          <ac:chgData name="Muhammad Adeel" userId="df59f0fee483cfec" providerId="LiveId" clId="{C3474D75-7773-47EF-9799-1FC8F36A792E}" dt="2024-05-01T16:36:42.871" v="3468" actId="20577"/>
          <ac:spMkLst>
            <pc:docMk/>
            <pc:sldMk cId="0" sldId="276"/>
            <ac:spMk id="2" creationId="{00000000-0000-0000-0000-000000000000}"/>
          </ac:spMkLst>
        </pc:spChg>
        <pc:spChg chg="mod">
          <ac:chgData name="Muhammad Adeel" userId="df59f0fee483cfec" providerId="LiveId" clId="{C3474D75-7773-47EF-9799-1FC8F36A792E}" dt="2024-05-01T16:36:12.820" v="3463" actId="255"/>
          <ac:spMkLst>
            <pc:docMk/>
            <pc:sldMk cId="0" sldId="276"/>
            <ac:spMk id="6" creationId="{00000000-0000-0000-0000-000000000000}"/>
          </ac:spMkLst>
        </pc:spChg>
        <pc:spChg chg="mod">
          <ac:chgData name="Muhammad Adeel" userId="df59f0fee483cfec" providerId="LiveId" clId="{C3474D75-7773-47EF-9799-1FC8F36A792E}" dt="2024-05-02T06:53:36.572" v="3704" actId="20577"/>
          <ac:spMkLst>
            <pc:docMk/>
            <pc:sldMk cId="0" sldId="276"/>
            <ac:spMk id="8" creationId="{00000000-0000-0000-0000-000000000000}"/>
          </ac:spMkLst>
        </pc:spChg>
        <pc:spChg chg="mod">
          <ac:chgData name="Muhammad Adeel" userId="df59f0fee483cfec" providerId="LiveId" clId="{C3474D75-7773-47EF-9799-1FC8F36A792E}" dt="2024-05-01T16:36:17.126" v="3464" actId="255"/>
          <ac:spMkLst>
            <pc:docMk/>
            <pc:sldMk cId="0" sldId="276"/>
            <ac:spMk id="9" creationId="{00000000-0000-0000-0000-000000000000}"/>
          </ac:spMkLst>
        </pc:spChg>
        <pc:spChg chg="mod">
          <ac:chgData name="Muhammad Adeel" userId="df59f0fee483cfec" providerId="LiveId" clId="{C3474D75-7773-47EF-9799-1FC8F36A792E}" dt="2024-05-01T16:36:21.203" v="3465" actId="255"/>
          <ac:spMkLst>
            <pc:docMk/>
            <pc:sldMk cId="0" sldId="276"/>
            <ac:spMk id="12" creationId="{00000000-0000-0000-0000-000000000000}"/>
          </ac:spMkLst>
        </pc:spChg>
        <pc:spChg chg="mod">
          <ac:chgData name="Muhammad Adeel" userId="df59f0fee483cfec" providerId="LiveId" clId="{C3474D75-7773-47EF-9799-1FC8F36A792E}" dt="2024-05-01T16:33:21.255" v="3397" actId="20577"/>
          <ac:spMkLst>
            <pc:docMk/>
            <pc:sldMk cId="0" sldId="276"/>
            <ac:spMk id="14" creationId="{00000000-0000-0000-0000-000000000000}"/>
          </ac:spMkLst>
        </pc:spChg>
        <pc:spChg chg="mod">
          <ac:chgData name="Muhammad Adeel" userId="df59f0fee483cfec" providerId="LiveId" clId="{C3474D75-7773-47EF-9799-1FC8F36A792E}" dt="2024-05-02T06:54:49.941" v="3723" actId="20577"/>
          <ac:spMkLst>
            <pc:docMk/>
            <pc:sldMk cId="0" sldId="276"/>
            <ac:spMk id="15" creationId="{00000000-0000-0000-0000-000000000000}"/>
          </ac:spMkLst>
        </pc:spChg>
        <pc:spChg chg="del mod">
          <ac:chgData name="Muhammad Adeel" userId="df59f0fee483cfec" providerId="LiveId" clId="{C3474D75-7773-47EF-9799-1FC8F36A792E}" dt="2024-05-02T06:53:58.104" v="3706" actId="478"/>
          <ac:spMkLst>
            <pc:docMk/>
            <pc:sldMk cId="0" sldId="276"/>
            <ac:spMk id="17" creationId="{00000000-0000-0000-0000-000000000000}"/>
          </ac:spMkLst>
        </pc:spChg>
        <pc:spChg chg="mod">
          <ac:chgData name="Muhammad Adeel" userId="df59f0fee483cfec" providerId="LiveId" clId="{C3474D75-7773-47EF-9799-1FC8F36A792E}" dt="2024-05-02T07:25:27.560" v="3740" actId="20577"/>
          <ac:spMkLst>
            <pc:docMk/>
            <pc:sldMk cId="0" sldId="276"/>
            <ac:spMk id="18" creationId="{00000000-0000-0000-0000-000000000000}"/>
          </ac:spMkLst>
        </pc:spChg>
        <pc:spChg chg="add mod">
          <ac:chgData name="Muhammad Adeel" userId="df59f0fee483cfec" providerId="LiveId" clId="{C3474D75-7773-47EF-9799-1FC8F36A792E}" dt="2024-05-02T06:54:05.269" v="3708" actId="1076"/>
          <ac:spMkLst>
            <pc:docMk/>
            <pc:sldMk cId="0" sldId="276"/>
            <ac:spMk id="19" creationId="{DD31EB8C-9687-D790-D8D2-5A3C25EE0438}"/>
          </ac:spMkLst>
        </pc:spChg>
        <pc:spChg chg="add del">
          <ac:chgData name="Muhammad Adeel" userId="df59f0fee483cfec" providerId="LiveId" clId="{C3474D75-7773-47EF-9799-1FC8F36A792E}" dt="2024-05-01T16:35:44.454" v="3455" actId="22"/>
          <ac:spMkLst>
            <pc:docMk/>
            <pc:sldMk cId="0" sldId="276"/>
            <ac:spMk id="20" creationId="{A2E01D66-BB4B-BFC2-CC61-8876C33BE2E8}"/>
          </ac:spMkLst>
        </pc:spChg>
      </pc:sldChg>
      <pc:sldChg chg="delSp modSp mod modTransition">
        <pc:chgData name="Muhammad Adeel" userId="df59f0fee483cfec" providerId="LiveId" clId="{C3474D75-7773-47EF-9799-1FC8F36A792E}" dt="2024-05-01T16:48:08.841" v="3574"/>
        <pc:sldMkLst>
          <pc:docMk/>
          <pc:sldMk cId="0" sldId="277"/>
        </pc:sldMkLst>
        <pc:spChg chg="del">
          <ac:chgData name="Muhammad Adeel" userId="df59f0fee483cfec" providerId="LiveId" clId="{C3474D75-7773-47EF-9799-1FC8F36A792E}" dt="2024-05-01T16:47:09.266" v="3562" actId="478"/>
          <ac:spMkLst>
            <pc:docMk/>
            <pc:sldMk cId="0" sldId="277"/>
            <ac:spMk id="4" creationId="{00000000-0000-0000-0000-000000000000}"/>
          </ac:spMkLst>
        </pc:spChg>
        <pc:spChg chg="del">
          <ac:chgData name="Muhammad Adeel" userId="df59f0fee483cfec" providerId="LiveId" clId="{C3474D75-7773-47EF-9799-1FC8F36A792E}" dt="2024-05-01T16:47:12.730" v="3563" actId="478"/>
          <ac:spMkLst>
            <pc:docMk/>
            <pc:sldMk cId="0" sldId="277"/>
            <ac:spMk id="5" creationId="{00000000-0000-0000-0000-000000000000}"/>
          </ac:spMkLst>
        </pc:spChg>
        <pc:picChg chg="mod">
          <ac:chgData name="Muhammad Adeel" userId="df59f0fee483cfec" providerId="LiveId" clId="{C3474D75-7773-47EF-9799-1FC8F36A792E}" dt="2024-05-01T16:47:25.325" v="3567" actId="1076"/>
          <ac:picMkLst>
            <pc:docMk/>
            <pc:sldMk cId="0" sldId="277"/>
            <ac:picMk id="6" creationId="{00000000-0000-0000-0000-000000000000}"/>
          </ac:picMkLst>
        </pc:picChg>
      </pc:sldChg>
      <pc:sldChg chg="new del">
        <pc:chgData name="Muhammad Adeel" userId="df59f0fee483cfec" providerId="LiveId" clId="{C3474D75-7773-47EF-9799-1FC8F36A792E}" dt="2024-05-01T13:40:39.817" v="519" actId="47"/>
        <pc:sldMkLst>
          <pc:docMk/>
          <pc:sldMk cId="4145962527" sldId="278"/>
        </pc:sldMkLst>
      </pc:sldChg>
      <pc:sldChg chg="addSp delSp modSp add mod modTransition">
        <pc:chgData name="Muhammad Adeel" userId="df59f0fee483cfec" providerId="LiveId" clId="{C3474D75-7773-47EF-9799-1FC8F36A792E}" dt="2024-05-02T06:52:42.863" v="3696" actId="113"/>
        <pc:sldMkLst>
          <pc:docMk/>
          <pc:sldMk cId="4281868309" sldId="278"/>
        </pc:sldMkLst>
        <pc:spChg chg="mod">
          <ac:chgData name="Muhammad Adeel" userId="df59f0fee483cfec" providerId="LiveId" clId="{C3474D75-7773-47EF-9799-1FC8F36A792E}" dt="2024-05-02T06:52:42.863" v="3696" actId="113"/>
          <ac:spMkLst>
            <pc:docMk/>
            <pc:sldMk cId="4281868309" sldId="278"/>
            <ac:spMk id="3" creationId="{CF246AE6-CF10-65A6-C7B2-5D8B79D9BD03}"/>
          </ac:spMkLst>
        </pc:spChg>
        <pc:spChg chg="mod">
          <ac:chgData name="Muhammad Adeel" userId="df59f0fee483cfec" providerId="LiveId" clId="{C3474D75-7773-47EF-9799-1FC8F36A792E}" dt="2024-05-01T16:46:29.858" v="3560" actId="1076"/>
          <ac:spMkLst>
            <pc:docMk/>
            <pc:sldMk cId="4281868309" sldId="278"/>
            <ac:spMk id="4" creationId="{277FBACE-251B-E990-01AB-00523429C323}"/>
          </ac:spMkLst>
        </pc:spChg>
        <pc:picChg chg="del">
          <ac:chgData name="Muhammad Adeel" userId="df59f0fee483cfec" providerId="LiveId" clId="{C3474D75-7773-47EF-9799-1FC8F36A792E}" dt="2024-05-01T16:44:25.412" v="3526" actId="478"/>
          <ac:picMkLst>
            <pc:docMk/>
            <pc:sldMk cId="4281868309" sldId="278"/>
            <ac:picMk id="2" creationId="{00000000-0000-0000-0000-000000000000}"/>
          </ac:picMkLst>
        </pc:picChg>
        <pc:picChg chg="add mod modCrop">
          <ac:chgData name="Muhammad Adeel" userId="df59f0fee483cfec" providerId="LiveId" clId="{C3474D75-7773-47EF-9799-1FC8F36A792E}" dt="2024-05-01T16:46:02.027" v="3556" actId="1076"/>
          <ac:picMkLst>
            <pc:docMk/>
            <pc:sldMk cId="4281868309" sldId="278"/>
            <ac:picMk id="5" creationId="{6ED98A21-A0C6-85BB-4A55-67B91F0145CB}"/>
          </ac:picMkLst>
        </pc:picChg>
      </pc:sldChg>
      <pc:sldMasterChg chg="modTransition modSldLayout">
        <pc:chgData name="Muhammad Adeel" userId="df59f0fee483cfec" providerId="LiveId" clId="{C3474D75-7773-47EF-9799-1FC8F36A792E}" dt="2024-05-01T16:48:08.841" v="3574"/>
        <pc:sldMasterMkLst>
          <pc:docMk/>
          <pc:sldMasterMk cId="0" sldId="2147483648"/>
        </pc:sldMasterMkLst>
        <pc:sldLayoutChg chg="modTransition">
          <pc:chgData name="Muhammad Adeel" userId="df59f0fee483cfec" providerId="LiveId" clId="{C3474D75-7773-47EF-9799-1FC8F36A792E}" dt="2024-05-01T16:48:08.841" v="3574"/>
          <pc:sldLayoutMkLst>
            <pc:docMk/>
            <pc:sldMasterMk cId="0" sldId="2147483648"/>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050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434485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675606" y="321168"/>
            <a:ext cx="6191145" cy="2742514"/>
          </a:xfrm>
          <a:prstGeom prst="rect">
            <a:avLst/>
          </a:prstGeom>
          <a:noFill/>
        </p:spPr>
        <p:txBody>
          <a:bodyPr wrap="square" lIns="0" tIns="0" rIns="0" bIns="0" rtlCol="0" anchor="t"/>
          <a:lstStyle/>
          <a:p>
            <a:pPr algn="l">
              <a:lnSpc>
                <a:spcPts val="7229"/>
              </a:lnSpc>
              <a:buNone/>
            </a:pPr>
            <a:r>
              <a:rPr lang="en-US" sz="5738" dirty="0">
                <a:solidFill>
                  <a:srgbClr val="62A8BB"/>
                </a:solidFill>
                <a:latin typeface="Montserrat" pitchFamily="34" charset="0"/>
                <a:ea typeface="Montserrat" pitchFamily="34" charset="-122"/>
                <a:cs typeface="Montserrat" pitchFamily="34" charset="-120"/>
              </a:rPr>
              <a:t>Fruit Plant Disease Detection with Deep Learning</a:t>
            </a:r>
            <a:endParaRPr lang="en-US" dirty="0"/>
          </a:p>
        </p:txBody>
      </p:sp>
      <p:sp>
        <p:nvSpPr>
          <p:cNvPr id="3" name="Object 2"/>
          <p:cNvSpPr/>
          <p:nvPr/>
        </p:nvSpPr>
        <p:spPr>
          <a:xfrm>
            <a:off x="4675606" y="4308539"/>
            <a:ext cx="7541914" cy="857036"/>
          </a:xfrm>
          <a:prstGeom prst="rect">
            <a:avLst/>
          </a:prstGeom>
          <a:noFill/>
        </p:spPr>
        <p:txBody>
          <a:bodyPr wrap="square" lIns="0" tIns="0" rIns="0" bIns="0" rtlCol="0" anchor="t"/>
          <a:lstStyle/>
          <a:p>
            <a:pPr algn="l">
              <a:lnSpc>
                <a:spcPts val="2268"/>
              </a:lnSpc>
              <a:spcBef>
                <a:spcPts val="137"/>
              </a:spcBef>
              <a:buNone/>
            </a:pPr>
            <a:r>
              <a:rPr lang="en-US" sz="1800" dirty="0">
                <a:solidFill>
                  <a:srgbClr val="62A8BB"/>
                </a:solidFill>
                <a:latin typeface="Montserrat" pitchFamily="34" charset="0"/>
                <a:ea typeface="Montserrat" pitchFamily="34" charset="-122"/>
                <a:cs typeface="Montserrat" pitchFamily="34" charset="-120"/>
              </a:rPr>
              <a:t>Leveraging deep learning techniques to accurately classify plant diseases from leaf images for early detection and intervention.</a:t>
            </a:r>
            <a:endParaRPr lang="en-US" dirty="0"/>
          </a:p>
        </p:txBody>
      </p:sp>
      <p:pic>
        <p:nvPicPr>
          <p:cNvPr id="4" name="Object 3" descr="preencoded.png"/>
          <p:cNvPicPr>
            <a:picLocks noChangeAspect="1"/>
          </p:cNvPicPr>
          <p:nvPr/>
        </p:nvPicPr>
        <p:blipFill>
          <a:blip r:embed="rId3"/>
          <a:srcRect l="727" t="5752" r="727" b="5752"/>
          <a:stretch/>
        </p:blipFill>
        <p:spPr>
          <a:xfrm>
            <a:off x="0" y="0"/>
            <a:ext cx="4294701" cy="6856286"/>
          </a:xfrm>
          <a:prstGeom prst="rect">
            <a:avLst/>
          </a:prstGeom>
        </p:spPr>
      </p:pic>
      <p:sp>
        <p:nvSpPr>
          <p:cNvPr id="5" name="TextBox 4">
            <a:extLst>
              <a:ext uri="{FF2B5EF4-FFF2-40B4-BE49-F238E27FC236}">
                <a16:creationId xmlns:a16="http://schemas.microsoft.com/office/drawing/2014/main" id="{C99253B4-4204-CBB9-9202-5E0246407209}"/>
              </a:ext>
            </a:extLst>
          </p:cNvPr>
          <p:cNvSpPr txBox="1"/>
          <p:nvPr/>
        </p:nvSpPr>
        <p:spPr>
          <a:xfrm>
            <a:off x="9966063" y="6028198"/>
            <a:ext cx="2044213" cy="646331"/>
          </a:xfrm>
          <a:prstGeom prst="rect">
            <a:avLst/>
          </a:prstGeom>
          <a:noFill/>
        </p:spPr>
        <p:txBody>
          <a:bodyPr wrap="none" rtlCol="0">
            <a:spAutoFit/>
          </a:bodyPr>
          <a:lstStyle/>
          <a:p>
            <a:pPr algn="r"/>
            <a:r>
              <a:rPr lang="en-US" dirty="0">
                <a:solidFill>
                  <a:schemeClr val="accent5">
                    <a:lumMod val="75000"/>
                  </a:schemeClr>
                </a:solidFill>
              </a:rPr>
              <a:t>Muhammad Adeel</a:t>
            </a:r>
          </a:p>
          <a:p>
            <a:pPr algn="r"/>
            <a:r>
              <a:rPr lang="en-US" dirty="0">
                <a:solidFill>
                  <a:schemeClr val="accent5">
                    <a:lumMod val="75000"/>
                  </a:schemeClr>
                </a:solidFill>
              </a:rPr>
              <a:t>Saud Khan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19045" y="362901"/>
            <a:ext cx="12188952" cy="504699"/>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MODEL IMPLEMENTATION</a:t>
            </a:r>
            <a:endParaRPr lang="en-US" dirty="0"/>
          </a:p>
        </p:txBody>
      </p:sp>
      <p:sp>
        <p:nvSpPr>
          <p:cNvPr id="4" name="Object 3"/>
          <p:cNvSpPr/>
          <p:nvPr/>
        </p:nvSpPr>
        <p:spPr>
          <a:xfrm>
            <a:off x="475030" y="1919946"/>
            <a:ext cx="7795095" cy="699978"/>
          </a:xfrm>
          <a:prstGeom prst="rect">
            <a:avLst/>
          </a:prstGeom>
          <a:noFill/>
        </p:spPr>
        <p:txBody>
          <a:bodyPr wrap="square" lIns="0" tIns="0" rIns="0" bIns="0" rtlCol="0" anchor="t"/>
          <a:lstStyle/>
          <a:p>
            <a:pPr algn="l">
              <a:lnSpc>
                <a:spcPts val="2100"/>
              </a:lnSpc>
              <a:buNone/>
            </a:pPr>
            <a:r>
              <a:rPr lang="en-US" sz="1700" dirty="0">
                <a:solidFill>
                  <a:srgbClr val="ECECEC"/>
                </a:solidFill>
                <a:latin typeface="Montserrat" pitchFamily="34" charset="0"/>
                <a:ea typeface="Montserrat" pitchFamily="34" charset="-122"/>
                <a:cs typeface="Montserrat" pitchFamily="34" charset="-120"/>
              </a:rPr>
              <a:t>Preparing the dataset involved steps such as Data Augmentation, </a:t>
            </a:r>
          </a:p>
          <a:p>
            <a:pPr algn="l">
              <a:lnSpc>
                <a:spcPts val="2100"/>
              </a:lnSpc>
              <a:buNone/>
            </a:pPr>
            <a:r>
              <a:rPr lang="en-US" sz="1700" dirty="0">
                <a:solidFill>
                  <a:srgbClr val="ECECEC"/>
                </a:solidFill>
                <a:latin typeface="Montserrat" pitchFamily="34" charset="0"/>
                <a:ea typeface="Montserrat" pitchFamily="34" charset="-122"/>
                <a:cs typeface="Montserrat" pitchFamily="34" charset="-120"/>
              </a:rPr>
              <a:t>Data preprocessing, Dataset Splitting, and Data loading and batching.</a:t>
            </a:r>
            <a:endParaRPr lang="en-US" sz="1700" dirty="0"/>
          </a:p>
        </p:txBody>
      </p:sp>
      <p:sp>
        <p:nvSpPr>
          <p:cNvPr id="5" name="Object 4"/>
          <p:cNvSpPr/>
          <p:nvPr/>
        </p:nvSpPr>
        <p:spPr>
          <a:xfrm>
            <a:off x="4210521" y="1339433"/>
            <a:ext cx="3770957" cy="285679"/>
          </a:xfrm>
          <a:prstGeom prst="rect">
            <a:avLst/>
          </a:prstGeom>
          <a:noFill/>
        </p:spPr>
        <p:txBody>
          <a:bodyPr wrap="square" lIns="0" tIns="0" rIns="0" bIns="0" rtlCol="0" anchor="t"/>
          <a:lstStyle/>
          <a:p>
            <a:pPr algn="l">
              <a:lnSpc>
                <a:spcPts val="2268"/>
              </a:lnSpc>
              <a:buNone/>
            </a:pPr>
            <a:r>
              <a:rPr lang="en-US" sz="3100" b="1" dirty="0">
                <a:solidFill>
                  <a:srgbClr val="62A8BB"/>
                </a:solidFill>
                <a:latin typeface="Montserrat" pitchFamily="34" charset="0"/>
                <a:ea typeface="Montserrat" pitchFamily="34" charset="-122"/>
                <a:cs typeface="Montserrat" pitchFamily="34" charset="-120"/>
              </a:rPr>
              <a:t>Preprocessing</a:t>
            </a:r>
            <a:endParaRPr lang="en-US" sz="3100" b="1" dirty="0"/>
          </a:p>
        </p:txBody>
      </p:sp>
      <p:sp>
        <p:nvSpPr>
          <p:cNvPr id="8" name="TextBox 7">
            <a:extLst>
              <a:ext uri="{FF2B5EF4-FFF2-40B4-BE49-F238E27FC236}">
                <a16:creationId xmlns:a16="http://schemas.microsoft.com/office/drawing/2014/main" id="{2D28B5E8-320A-7435-A999-361CAED5491E}"/>
              </a:ext>
            </a:extLst>
          </p:cNvPr>
          <p:cNvSpPr txBox="1"/>
          <p:nvPr/>
        </p:nvSpPr>
        <p:spPr>
          <a:xfrm>
            <a:off x="475030" y="2969709"/>
            <a:ext cx="11241940"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rgbClr val="62A8BB"/>
                </a:solidFill>
              </a:rPr>
              <a:t>Data Augmentation: </a:t>
            </a:r>
            <a:r>
              <a:rPr lang="en-US" dirty="0">
                <a:solidFill>
                  <a:schemeClr val="bg1"/>
                </a:solidFill>
              </a:rPr>
              <a:t>To </a:t>
            </a:r>
            <a:r>
              <a:rPr lang="en-US" b="1" dirty="0">
                <a:solidFill>
                  <a:schemeClr val="bg1"/>
                </a:solidFill>
              </a:rPr>
              <a:t>increase the diversit</a:t>
            </a:r>
            <a:r>
              <a:rPr lang="en-US" dirty="0">
                <a:solidFill>
                  <a:schemeClr val="bg1"/>
                </a:solidFill>
              </a:rPr>
              <a:t>y of training dataset.</a:t>
            </a:r>
          </a:p>
          <a:p>
            <a:pPr marL="285750" indent="-285750">
              <a:lnSpc>
                <a:spcPct val="150000"/>
              </a:lnSpc>
              <a:buFont typeface="Arial" panose="020B0604020202020204" pitchFamily="34" charset="0"/>
              <a:buChar char="•"/>
            </a:pPr>
            <a:r>
              <a:rPr lang="en-US" b="1" dirty="0">
                <a:solidFill>
                  <a:srgbClr val="62A8BB"/>
                </a:solidFill>
              </a:rPr>
              <a:t>Data Preprocessing: </a:t>
            </a:r>
            <a:r>
              <a:rPr lang="en-US" dirty="0">
                <a:solidFill>
                  <a:schemeClr val="bg1"/>
                </a:solidFill>
              </a:rPr>
              <a:t>Resizing images to </a:t>
            </a:r>
            <a:r>
              <a:rPr lang="en-US" b="1" dirty="0">
                <a:solidFill>
                  <a:schemeClr val="bg1"/>
                </a:solidFill>
              </a:rPr>
              <a:t>128x128 pixels size </a:t>
            </a:r>
            <a:r>
              <a:rPr lang="en-US" dirty="0">
                <a:solidFill>
                  <a:schemeClr val="bg1"/>
                </a:solidFill>
              </a:rPr>
              <a:t>and converting them to </a:t>
            </a:r>
            <a:r>
              <a:rPr lang="en-US" dirty="0" err="1">
                <a:solidFill>
                  <a:schemeClr val="bg1"/>
                </a:solidFill>
              </a:rPr>
              <a:t>PyTorch</a:t>
            </a:r>
            <a:r>
              <a:rPr lang="en-US" dirty="0">
                <a:solidFill>
                  <a:schemeClr val="bg1"/>
                </a:solidFill>
              </a:rPr>
              <a:t> tensors.</a:t>
            </a:r>
          </a:p>
          <a:p>
            <a:pPr marL="285750" indent="-285750">
              <a:lnSpc>
                <a:spcPct val="150000"/>
              </a:lnSpc>
              <a:buFont typeface="Arial" panose="020B0604020202020204" pitchFamily="34" charset="0"/>
              <a:buChar char="•"/>
            </a:pPr>
            <a:r>
              <a:rPr lang="en-US" b="1" dirty="0">
                <a:solidFill>
                  <a:srgbClr val="62A8BB"/>
                </a:solidFill>
              </a:rPr>
              <a:t>Dataset Splitting: </a:t>
            </a:r>
            <a:r>
              <a:rPr lang="en-US" dirty="0">
                <a:solidFill>
                  <a:schemeClr val="bg1"/>
                </a:solidFill>
              </a:rPr>
              <a:t>'</a:t>
            </a:r>
            <a:r>
              <a:rPr lang="en-US" dirty="0" err="1">
                <a:solidFill>
                  <a:schemeClr val="bg1"/>
                </a:solidFill>
              </a:rPr>
              <a:t>random_split</a:t>
            </a:r>
            <a:r>
              <a:rPr lang="en-US" dirty="0">
                <a:solidFill>
                  <a:schemeClr val="bg1"/>
                </a:solidFill>
              </a:rPr>
              <a:t>' function from </a:t>
            </a:r>
            <a:r>
              <a:rPr lang="en-US" dirty="0" err="1">
                <a:solidFill>
                  <a:schemeClr val="bg1"/>
                </a:solidFill>
              </a:rPr>
              <a:t>PyTorch</a:t>
            </a:r>
            <a:r>
              <a:rPr lang="en-US" dirty="0">
                <a:solidFill>
                  <a:schemeClr val="bg1"/>
                </a:solidFill>
              </a:rPr>
              <a:t> was used for </a:t>
            </a:r>
            <a:r>
              <a:rPr lang="en-US" b="1" dirty="0">
                <a:solidFill>
                  <a:schemeClr val="bg1"/>
                </a:solidFill>
              </a:rPr>
              <a:t>random split of dataset </a:t>
            </a:r>
            <a:r>
              <a:rPr lang="en-US" dirty="0">
                <a:solidFill>
                  <a:schemeClr val="bg1"/>
                </a:solidFill>
              </a:rPr>
              <a:t>to training and validation data.</a:t>
            </a:r>
          </a:p>
          <a:p>
            <a:pPr marL="285750" indent="-285750">
              <a:lnSpc>
                <a:spcPct val="150000"/>
              </a:lnSpc>
              <a:buFont typeface="Arial" panose="020B0604020202020204" pitchFamily="34" charset="0"/>
              <a:buChar char="•"/>
            </a:pPr>
            <a:r>
              <a:rPr lang="en-US" b="1" dirty="0">
                <a:solidFill>
                  <a:srgbClr val="62A8BB"/>
                </a:solidFill>
              </a:rPr>
              <a:t>Data Loading and Batching: </a:t>
            </a:r>
            <a:r>
              <a:rPr lang="en-US" dirty="0" err="1">
                <a:solidFill>
                  <a:schemeClr val="bg1"/>
                </a:solidFill>
              </a:rPr>
              <a:t>DataLoader</a:t>
            </a:r>
            <a:r>
              <a:rPr lang="en-US" dirty="0">
                <a:solidFill>
                  <a:schemeClr val="bg1"/>
                </a:solidFill>
              </a:rPr>
              <a:t> from </a:t>
            </a:r>
            <a:r>
              <a:rPr lang="en-US" dirty="0" err="1">
                <a:solidFill>
                  <a:schemeClr val="bg1"/>
                </a:solidFill>
              </a:rPr>
              <a:t>PyTorch</a:t>
            </a:r>
            <a:r>
              <a:rPr lang="en-US" dirty="0">
                <a:solidFill>
                  <a:schemeClr val="bg1"/>
                </a:solidFill>
              </a:rPr>
              <a:t> was used for  </a:t>
            </a:r>
            <a:r>
              <a:rPr lang="en-US" b="1" dirty="0">
                <a:solidFill>
                  <a:schemeClr val="bg1"/>
                </a:solidFill>
              </a:rPr>
              <a:t>batching, shuffling, </a:t>
            </a:r>
            <a:r>
              <a:rPr lang="en-US" dirty="0">
                <a:solidFill>
                  <a:schemeClr val="bg1"/>
                </a:solidFill>
              </a:rPr>
              <a:t>and</a:t>
            </a:r>
            <a:r>
              <a:rPr lang="en-US" b="1" dirty="0">
                <a:solidFill>
                  <a:schemeClr val="bg1"/>
                </a:solidFill>
              </a:rPr>
              <a:t> parallelizing </a:t>
            </a:r>
            <a:r>
              <a:rPr lang="en-US" dirty="0">
                <a:solidFill>
                  <a:schemeClr val="bg1"/>
                </a:solidFill>
              </a:rPr>
              <a:t>data loading</a:t>
            </a:r>
          </a:p>
          <a:p>
            <a:pPr marL="285750" indent="-285750">
              <a:lnSpc>
                <a:spcPct val="150000"/>
              </a:lnSpc>
              <a:buFont typeface="Arial" panose="020B0604020202020204" pitchFamily="34" charset="0"/>
              <a:buChar char="•"/>
            </a:pPr>
            <a:endParaRPr lang="en-PK"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Building the model</a:t>
            </a:r>
            <a:endParaRPr lang="en-US" dirty="0"/>
          </a:p>
        </p:txBody>
      </p:sp>
      <p:pic>
        <p:nvPicPr>
          <p:cNvPr id="10" name="Picture 9">
            <a:extLst>
              <a:ext uri="{FF2B5EF4-FFF2-40B4-BE49-F238E27FC236}">
                <a16:creationId xmlns:a16="http://schemas.microsoft.com/office/drawing/2014/main" id="{DA2003ED-3F75-EEC5-A591-AC48A450FA09}"/>
              </a:ext>
            </a:extLst>
          </p:cNvPr>
          <p:cNvPicPr>
            <a:picLocks noChangeAspect="1"/>
          </p:cNvPicPr>
          <p:nvPr/>
        </p:nvPicPr>
        <p:blipFill>
          <a:blip r:embed="rId3"/>
          <a:stretch>
            <a:fillRect/>
          </a:stretch>
        </p:blipFill>
        <p:spPr>
          <a:xfrm>
            <a:off x="3219048" y="1393450"/>
            <a:ext cx="5753903" cy="47155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62A8BB"/>
                </a:solidFill>
                <a:latin typeface="Montserrat" pitchFamily="34" charset="0"/>
                <a:ea typeface="Montserrat" pitchFamily="34" charset="-122"/>
                <a:cs typeface="Montserrat" pitchFamily="34" charset="-120"/>
              </a:rPr>
              <a:t>Training Procedure and Hyperparameters </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9703" y="1560086"/>
            <a:ext cx="28568" cy="1571232"/>
          </a:xfrm>
          <a:prstGeom prst="rect">
            <a:avLst/>
          </a:prstGeom>
        </p:spPr>
      </p:pic>
      <p:sp>
        <p:nvSpPr>
          <p:cNvPr id="4" name="Object 3"/>
          <p:cNvSpPr/>
          <p:nvPr/>
        </p:nvSpPr>
        <p:spPr>
          <a:xfrm>
            <a:off x="923694" y="1702019"/>
            <a:ext cx="628493" cy="266633"/>
          </a:xfrm>
          <a:prstGeom prst="rect">
            <a:avLst/>
          </a:prstGeom>
          <a:noFill/>
        </p:spPr>
        <p:txBody>
          <a:bodyPr wrap="square" lIns="0" tIns="0" rIns="0" bIns="0" rtlCol="0" anchor="ctr"/>
          <a:lstStyle/>
          <a:p>
            <a:pPr algn="ctr">
              <a:lnSpc>
                <a:spcPts val="2117"/>
              </a:lnSpc>
              <a:buNone/>
            </a:pPr>
            <a:r>
              <a:rPr lang="en-US" sz="1680" dirty="0">
                <a:solidFill>
                  <a:srgbClr val="FFFFFF"/>
                </a:solidFill>
                <a:latin typeface="Montserrat" pitchFamily="34" charset="0"/>
                <a:ea typeface="Montserrat" pitchFamily="34" charset="-122"/>
                <a:cs typeface="Montserrat" pitchFamily="34" charset="-120"/>
              </a:rPr>
              <a:t>1</a:t>
            </a:r>
            <a:endParaRPr lang="en-US" dirty="0"/>
          </a:p>
        </p:txBody>
      </p:sp>
      <p:sp>
        <p:nvSpPr>
          <p:cNvPr id="5" name="Object 4"/>
          <p:cNvSpPr/>
          <p:nvPr/>
        </p:nvSpPr>
        <p:spPr>
          <a:xfrm>
            <a:off x="1809298" y="1746508"/>
            <a:ext cx="4085203" cy="209498"/>
          </a:xfrm>
          <a:prstGeom prst="rect">
            <a:avLst/>
          </a:prstGeom>
          <a:noFill/>
        </p:spPr>
        <p:txBody>
          <a:bodyPr wrap="square" lIns="0" tIns="0" rIns="0" bIns="0" rtlCol="0" anchor="t"/>
          <a:lstStyle/>
          <a:p>
            <a:pPr algn="l">
              <a:lnSpc>
                <a:spcPts val="1724"/>
              </a:lnSpc>
              <a:buNone/>
            </a:pPr>
            <a:r>
              <a:rPr lang="en-US" sz="1400" b="1" dirty="0">
                <a:solidFill>
                  <a:schemeClr val="bg1"/>
                </a:solidFill>
              </a:rPr>
              <a:t>Number of Epochs</a:t>
            </a:r>
            <a:endParaRPr lang="en-US" dirty="0"/>
          </a:p>
        </p:txBody>
      </p:sp>
      <p:sp>
        <p:nvSpPr>
          <p:cNvPr id="6" name="Object 5"/>
          <p:cNvSpPr/>
          <p:nvPr/>
        </p:nvSpPr>
        <p:spPr>
          <a:xfrm>
            <a:off x="1809298" y="2033823"/>
            <a:ext cx="4085203" cy="990352"/>
          </a:xfrm>
          <a:prstGeom prst="rect">
            <a:avLst/>
          </a:prstGeom>
          <a:noFill/>
        </p:spPr>
        <p:txBody>
          <a:bodyPr wrap="square" lIns="0" tIns="0" rIns="0" bIns="0" rtlCol="0" anchor="t"/>
          <a:lstStyle/>
          <a:p>
            <a:pPr algn="l">
              <a:lnSpc>
                <a:spcPts val="2016"/>
              </a:lnSpc>
              <a:spcBef>
                <a:spcPts val="601"/>
              </a:spcBef>
              <a:buNone/>
            </a:pPr>
            <a:r>
              <a:rPr lang="en-US" sz="1440" dirty="0">
                <a:solidFill>
                  <a:srgbClr val="ECECEC"/>
                </a:solidFill>
                <a:latin typeface="Montserrat" pitchFamily="34" charset="0"/>
                <a:ea typeface="Montserrat" pitchFamily="34" charset="-122"/>
                <a:cs typeface="Montserrat" pitchFamily="34" charset="-120"/>
              </a:rPr>
              <a:t>The Number of Epochs used for training dataset were </a:t>
            </a:r>
            <a:r>
              <a:rPr lang="en-US" sz="1440" b="1" dirty="0">
                <a:solidFill>
                  <a:srgbClr val="ECECEC"/>
                </a:solidFill>
                <a:latin typeface="Montserrat" pitchFamily="34" charset="0"/>
                <a:ea typeface="Montserrat" pitchFamily="34" charset="-122"/>
                <a:cs typeface="Montserrat" pitchFamily="34" charset="-120"/>
              </a:rPr>
              <a:t>15.</a:t>
            </a:r>
            <a:endParaRPr lang="en-US" b="1"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25801" y="1474382"/>
            <a:ext cx="28568" cy="1656936"/>
          </a:xfrm>
          <a:prstGeom prst="rect">
            <a:avLst/>
          </a:prstGeom>
        </p:spPr>
      </p:pic>
      <p:sp>
        <p:nvSpPr>
          <p:cNvPr id="8" name="Object 7"/>
          <p:cNvSpPr/>
          <p:nvPr/>
        </p:nvSpPr>
        <p:spPr>
          <a:xfrm>
            <a:off x="6446813" y="1702019"/>
            <a:ext cx="628493" cy="266633"/>
          </a:xfrm>
          <a:prstGeom prst="rect">
            <a:avLst/>
          </a:prstGeom>
          <a:noFill/>
        </p:spPr>
        <p:txBody>
          <a:bodyPr wrap="square" lIns="0" tIns="0" rIns="0" bIns="0" rtlCol="0" anchor="ctr"/>
          <a:lstStyle/>
          <a:p>
            <a:pPr algn="ctr">
              <a:lnSpc>
                <a:spcPts val="2117"/>
              </a:lnSpc>
              <a:buNone/>
            </a:pPr>
            <a:r>
              <a:rPr lang="en-US" sz="1680" dirty="0">
                <a:solidFill>
                  <a:srgbClr val="FFFFFF"/>
                </a:solidFill>
                <a:latin typeface="Montserrat" pitchFamily="34" charset="0"/>
                <a:ea typeface="Montserrat" pitchFamily="34" charset="-122"/>
                <a:cs typeface="Montserrat" pitchFamily="34" charset="-120"/>
              </a:rPr>
              <a:t>2</a:t>
            </a:r>
            <a:endParaRPr lang="en-US" dirty="0"/>
          </a:p>
        </p:txBody>
      </p:sp>
      <p:sp>
        <p:nvSpPr>
          <p:cNvPr id="9" name="Object 8"/>
          <p:cNvSpPr/>
          <p:nvPr/>
        </p:nvSpPr>
        <p:spPr>
          <a:xfrm>
            <a:off x="7332416" y="1746508"/>
            <a:ext cx="4085203" cy="209498"/>
          </a:xfrm>
          <a:prstGeom prst="rect">
            <a:avLst/>
          </a:prstGeom>
          <a:noFill/>
        </p:spPr>
        <p:txBody>
          <a:bodyPr wrap="square" lIns="0" tIns="0" rIns="0" bIns="0" rtlCol="0" anchor="t"/>
          <a:lstStyle/>
          <a:p>
            <a:pPr algn="l">
              <a:lnSpc>
                <a:spcPts val="1724"/>
              </a:lnSpc>
              <a:buNone/>
            </a:pPr>
            <a:r>
              <a:rPr lang="en-US" sz="1368" b="1" dirty="0">
                <a:solidFill>
                  <a:srgbClr val="FFFFFF"/>
                </a:solidFill>
                <a:latin typeface="Montserrat" pitchFamily="34" charset="0"/>
                <a:ea typeface="Montserrat" pitchFamily="34" charset="-122"/>
                <a:cs typeface="Montserrat" pitchFamily="34" charset="-120"/>
              </a:rPr>
              <a:t>Iterative Training Cycles:</a:t>
            </a:r>
            <a:endParaRPr lang="en-US" dirty="0"/>
          </a:p>
        </p:txBody>
      </p:sp>
      <p:sp>
        <p:nvSpPr>
          <p:cNvPr id="10" name="Object 9"/>
          <p:cNvSpPr/>
          <p:nvPr/>
        </p:nvSpPr>
        <p:spPr>
          <a:xfrm>
            <a:off x="7332416" y="2039626"/>
            <a:ext cx="4085203" cy="1047488"/>
          </a:xfrm>
          <a:prstGeom prst="rect">
            <a:avLst/>
          </a:prstGeom>
          <a:noFill/>
        </p:spPr>
        <p:txBody>
          <a:bodyPr wrap="square" lIns="0" tIns="0" rIns="0" bIns="0" rtlCol="0" anchor="t"/>
          <a:lstStyle/>
          <a:p>
            <a:pPr algn="l">
              <a:lnSpc>
                <a:spcPts val="1724"/>
              </a:lnSpc>
              <a:spcBef>
                <a:spcPts val="646"/>
              </a:spcBef>
              <a:buNone/>
            </a:pPr>
            <a:r>
              <a:rPr lang="en-US" sz="1440" dirty="0">
                <a:solidFill>
                  <a:srgbClr val="FFFFFF"/>
                </a:solidFill>
                <a:latin typeface="Montserrat" pitchFamily="34" charset="0"/>
                <a:ea typeface="Montserrat" pitchFamily="34" charset="-122"/>
                <a:cs typeface="Montserrat" pitchFamily="34" charset="-120"/>
              </a:rPr>
              <a:t>Iterating over the dataset across multiple epochs, (since data was divided into batches) computing loss and updating weights to minimize it.</a:t>
            </a:r>
            <a:br>
              <a:rPr lang="en-US" sz="1440" dirty="0">
                <a:solidFill>
                  <a:srgbClr val="FFFFFF"/>
                </a:solidFill>
                <a:latin typeface="Montserrat" pitchFamily="34" charset="0"/>
                <a:ea typeface="Montserrat" pitchFamily="34" charset="-122"/>
                <a:cs typeface="Montserrat" pitchFamily="34" charset="-120"/>
              </a:rPr>
            </a:br>
            <a:endParaRPr lang="en-US" sz="1440" dirty="0"/>
          </a:p>
        </p:txBody>
      </p:sp>
      <p:pic>
        <p:nvPicPr>
          <p:cNvPr id="11" name="Object 1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9703" y="3383195"/>
            <a:ext cx="28568" cy="1571232"/>
          </a:xfrm>
          <a:prstGeom prst="rect">
            <a:avLst/>
          </a:prstGeom>
        </p:spPr>
      </p:pic>
      <p:sp>
        <p:nvSpPr>
          <p:cNvPr id="12" name="Object 11"/>
          <p:cNvSpPr/>
          <p:nvPr/>
        </p:nvSpPr>
        <p:spPr>
          <a:xfrm>
            <a:off x="923694" y="3539885"/>
            <a:ext cx="628493" cy="266633"/>
          </a:xfrm>
          <a:prstGeom prst="rect">
            <a:avLst/>
          </a:prstGeom>
          <a:noFill/>
        </p:spPr>
        <p:txBody>
          <a:bodyPr wrap="square" lIns="0" tIns="0" rIns="0" bIns="0" rtlCol="0" anchor="ctr"/>
          <a:lstStyle/>
          <a:p>
            <a:pPr algn="ctr">
              <a:lnSpc>
                <a:spcPts val="2117"/>
              </a:lnSpc>
              <a:buNone/>
            </a:pPr>
            <a:r>
              <a:rPr lang="en-US" sz="1680" dirty="0">
                <a:solidFill>
                  <a:srgbClr val="FFFFFF"/>
                </a:solidFill>
                <a:latin typeface="Montserrat" pitchFamily="34" charset="0"/>
                <a:ea typeface="Montserrat" pitchFamily="34" charset="-122"/>
                <a:cs typeface="Montserrat" pitchFamily="34" charset="-120"/>
              </a:rPr>
              <a:t>3</a:t>
            </a:r>
            <a:endParaRPr lang="en-US" dirty="0"/>
          </a:p>
        </p:txBody>
      </p:sp>
      <p:sp>
        <p:nvSpPr>
          <p:cNvPr id="13" name="Object 12"/>
          <p:cNvSpPr/>
          <p:nvPr/>
        </p:nvSpPr>
        <p:spPr>
          <a:xfrm>
            <a:off x="1809298" y="3584373"/>
            <a:ext cx="4085203" cy="209498"/>
          </a:xfrm>
          <a:prstGeom prst="rect">
            <a:avLst/>
          </a:prstGeom>
          <a:noFill/>
        </p:spPr>
        <p:txBody>
          <a:bodyPr wrap="square" lIns="0" tIns="0" rIns="0" bIns="0" rtlCol="0" anchor="t"/>
          <a:lstStyle/>
          <a:p>
            <a:pPr algn="l">
              <a:lnSpc>
                <a:spcPts val="1724"/>
              </a:lnSpc>
              <a:buNone/>
            </a:pPr>
            <a:r>
              <a:rPr lang="en-US" sz="1368" b="1" dirty="0">
                <a:solidFill>
                  <a:srgbClr val="FFFFFF"/>
                </a:solidFill>
                <a:latin typeface="Montserrat" pitchFamily="34" charset="0"/>
                <a:ea typeface="Montserrat" pitchFamily="34" charset="-122"/>
                <a:cs typeface="Montserrat" pitchFamily="34" charset="-120"/>
              </a:rPr>
              <a:t>Adam Optimizer:</a:t>
            </a:r>
            <a:endParaRPr lang="en-US" dirty="0"/>
          </a:p>
        </p:txBody>
      </p:sp>
      <p:sp>
        <p:nvSpPr>
          <p:cNvPr id="14" name="Object 13"/>
          <p:cNvSpPr/>
          <p:nvPr/>
        </p:nvSpPr>
        <p:spPr>
          <a:xfrm>
            <a:off x="1809298" y="3871688"/>
            <a:ext cx="4085203" cy="990352"/>
          </a:xfrm>
          <a:prstGeom prst="rect">
            <a:avLst/>
          </a:prstGeom>
          <a:noFill/>
        </p:spPr>
        <p:txBody>
          <a:bodyPr wrap="square" lIns="0" tIns="0" rIns="0" bIns="0" rtlCol="0" anchor="t"/>
          <a:lstStyle/>
          <a:p>
            <a:pPr algn="l">
              <a:lnSpc>
                <a:spcPts val="2016"/>
              </a:lnSpc>
              <a:spcBef>
                <a:spcPts val="601"/>
              </a:spcBef>
              <a:buNone/>
            </a:pPr>
            <a:r>
              <a:rPr lang="en-US" sz="1440" dirty="0">
                <a:solidFill>
                  <a:srgbClr val="ECECEC"/>
                </a:solidFill>
                <a:latin typeface="Montserrat" pitchFamily="34" charset="0"/>
                <a:ea typeface="Montserrat" pitchFamily="34" charset="-122"/>
                <a:cs typeface="Montserrat" pitchFamily="34" charset="-120"/>
              </a:rPr>
              <a:t>Adam optimizer with a learning rate of 0.001 offers adaptive learning rates and faster convergence, crucial for efficient training.</a:t>
            </a:r>
            <a:endParaRPr lang="en-US" dirty="0"/>
          </a:p>
        </p:txBody>
      </p:sp>
      <p:pic>
        <p:nvPicPr>
          <p:cNvPr id="15" name="Object 1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40085" y="3424125"/>
            <a:ext cx="28568" cy="1437915"/>
          </a:xfrm>
          <a:prstGeom prst="rect">
            <a:avLst/>
          </a:prstGeom>
        </p:spPr>
      </p:pic>
      <p:sp>
        <p:nvSpPr>
          <p:cNvPr id="16" name="Object 15"/>
          <p:cNvSpPr/>
          <p:nvPr/>
        </p:nvSpPr>
        <p:spPr>
          <a:xfrm>
            <a:off x="6446813" y="3539885"/>
            <a:ext cx="628493" cy="266633"/>
          </a:xfrm>
          <a:prstGeom prst="rect">
            <a:avLst/>
          </a:prstGeom>
          <a:noFill/>
        </p:spPr>
        <p:txBody>
          <a:bodyPr wrap="square" lIns="0" tIns="0" rIns="0" bIns="0" rtlCol="0" anchor="ctr"/>
          <a:lstStyle/>
          <a:p>
            <a:pPr algn="ctr">
              <a:lnSpc>
                <a:spcPts val="2117"/>
              </a:lnSpc>
              <a:buNone/>
            </a:pPr>
            <a:r>
              <a:rPr lang="en-US" sz="1680" dirty="0">
                <a:solidFill>
                  <a:srgbClr val="FFFFFF"/>
                </a:solidFill>
                <a:latin typeface="Montserrat" pitchFamily="34" charset="0"/>
                <a:ea typeface="Montserrat" pitchFamily="34" charset="-122"/>
                <a:cs typeface="Montserrat" pitchFamily="34" charset="-120"/>
              </a:rPr>
              <a:t>4</a:t>
            </a:r>
            <a:endParaRPr lang="en-US" dirty="0"/>
          </a:p>
        </p:txBody>
      </p:sp>
      <p:sp>
        <p:nvSpPr>
          <p:cNvPr id="17" name="Object 16"/>
          <p:cNvSpPr/>
          <p:nvPr/>
        </p:nvSpPr>
        <p:spPr>
          <a:xfrm>
            <a:off x="7332416" y="3584373"/>
            <a:ext cx="4085203" cy="209498"/>
          </a:xfrm>
          <a:prstGeom prst="rect">
            <a:avLst/>
          </a:prstGeom>
          <a:noFill/>
        </p:spPr>
        <p:txBody>
          <a:bodyPr wrap="square" lIns="0" tIns="0" rIns="0" bIns="0" rtlCol="0" anchor="t"/>
          <a:lstStyle/>
          <a:p>
            <a:pPr algn="l">
              <a:lnSpc>
                <a:spcPts val="1724"/>
              </a:lnSpc>
              <a:buNone/>
            </a:pPr>
            <a:r>
              <a:rPr lang="en-US" sz="1368" b="1" dirty="0">
                <a:solidFill>
                  <a:srgbClr val="FFFFFF"/>
                </a:solidFill>
                <a:latin typeface="Montserrat" pitchFamily="34" charset="0"/>
                <a:ea typeface="Montserrat" pitchFamily="34" charset="-122"/>
                <a:cs typeface="Montserrat" pitchFamily="34" charset="-120"/>
              </a:rPr>
              <a:t>Hyperparameter Tuning:</a:t>
            </a:r>
            <a:endParaRPr lang="en-US" dirty="0"/>
          </a:p>
        </p:txBody>
      </p:sp>
      <p:sp>
        <p:nvSpPr>
          <p:cNvPr id="18" name="Object 17"/>
          <p:cNvSpPr/>
          <p:nvPr/>
        </p:nvSpPr>
        <p:spPr>
          <a:xfrm>
            <a:off x="7332416" y="3877491"/>
            <a:ext cx="4085203" cy="837990"/>
          </a:xfrm>
          <a:prstGeom prst="rect">
            <a:avLst/>
          </a:prstGeom>
          <a:noFill/>
        </p:spPr>
        <p:txBody>
          <a:bodyPr wrap="square" lIns="0" tIns="0" rIns="0" bIns="0" rtlCol="0" anchor="t"/>
          <a:lstStyle/>
          <a:p>
            <a:pPr algn="l">
              <a:lnSpc>
                <a:spcPts val="1724"/>
              </a:lnSpc>
              <a:spcBef>
                <a:spcPts val="646"/>
              </a:spcBef>
              <a:buNone/>
            </a:pPr>
            <a:r>
              <a:rPr lang="en-US" sz="1440" dirty="0">
                <a:solidFill>
                  <a:schemeClr val="bg1"/>
                </a:solidFill>
              </a:rPr>
              <a:t>The optimizer adjust model’s parameters to minimize loss using backpropagation.</a:t>
            </a:r>
            <a:endParaRPr lang="en-US" sz="1440" dirty="0"/>
          </a:p>
        </p:txBody>
      </p:sp>
      <p:sp>
        <p:nvSpPr>
          <p:cNvPr id="19" name="Object 18"/>
          <p:cNvSpPr/>
          <p:nvPr/>
        </p:nvSpPr>
        <p:spPr>
          <a:xfrm>
            <a:off x="0" y="5646913"/>
            <a:ext cx="12188952" cy="1209373"/>
          </a:xfrm>
          <a:prstGeom prst="rect">
            <a:avLst/>
          </a:prstGeom>
          <a:solidFill>
            <a:srgbClr val="62A8BB"/>
          </a:solidFill>
        </p:spPr>
        <p:txBody>
          <a:bodyPr/>
          <a:lstStyle/>
          <a:p>
            <a:endParaRPr lang="en-PK"/>
          </a:p>
        </p:txBody>
      </p:sp>
      <p:sp>
        <p:nvSpPr>
          <p:cNvPr id="20" name="Object 19"/>
          <p:cNvSpPr/>
          <p:nvPr/>
        </p:nvSpPr>
        <p:spPr>
          <a:xfrm>
            <a:off x="761810" y="5963838"/>
            <a:ext cx="10665333" cy="571357"/>
          </a:xfrm>
          <a:prstGeom prst="rect">
            <a:avLst/>
          </a:prstGeom>
          <a:noFill/>
        </p:spPr>
        <p:txBody>
          <a:bodyPr wrap="square" lIns="0" tIns="0" rIns="0" bIns="0" rtlCol="0" anchor="t"/>
          <a:lstStyle/>
          <a:p>
            <a:pPr algn="ctr">
              <a:lnSpc>
                <a:spcPts val="2268"/>
              </a:lnSpc>
              <a:buNone/>
            </a:pPr>
            <a:r>
              <a:rPr lang="en-US" sz="1800" dirty="0">
                <a:solidFill>
                  <a:srgbClr val="000000"/>
                </a:solidFill>
                <a:latin typeface="Montserrat" pitchFamily="34" charset="0"/>
                <a:ea typeface="Montserrat" pitchFamily="34" charset="-122"/>
                <a:cs typeface="Montserrat" pitchFamily="34" charset="-120"/>
              </a:rPr>
              <a:t>Overall, this method enhances classification accuracy and robustness by the strengths of Adam optimizer in deep learning applications.</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277197"/>
            <a:ext cx="12188952" cy="1009398"/>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Evaluation Results</a:t>
            </a:r>
            <a:br>
              <a:rPr lang="en-US" sz="3188" dirty="0">
                <a:solidFill>
                  <a:srgbClr val="62A8BB"/>
                </a:solidFill>
                <a:latin typeface="Montserrat" pitchFamily="34" charset="0"/>
                <a:ea typeface="Montserrat" pitchFamily="34" charset="-122"/>
                <a:cs typeface="Montserrat" pitchFamily="34" charset="-120"/>
              </a:rPr>
            </a:br>
            <a:endParaRPr lang="en-US" dirty="0"/>
          </a:p>
        </p:txBody>
      </p:sp>
      <p:sp>
        <p:nvSpPr>
          <p:cNvPr id="3" name="Object 2"/>
          <p:cNvSpPr/>
          <p:nvPr/>
        </p:nvSpPr>
        <p:spPr>
          <a:xfrm>
            <a:off x="571357" y="1678659"/>
            <a:ext cx="3770957" cy="285679"/>
          </a:xfrm>
          <a:prstGeom prst="rect">
            <a:avLst/>
          </a:prstGeom>
          <a:noFill/>
        </p:spPr>
        <p:txBody>
          <a:bodyPr wrap="square" lIns="0" tIns="0" rIns="0" bIns="0" rtlCol="0" anchor="t"/>
          <a:lstStyle/>
          <a:p>
            <a:pPr algn="l">
              <a:lnSpc>
                <a:spcPts val="2268"/>
              </a:lnSpc>
              <a:buNone/>
            </a:pPr>
            <a:r>
              <a:rPr lang="en-US" sz="1800" b="1" dirty="0">
                <a:solidFill>
                  <a:srgbClr val="62A8BB"/>
                </a:solidFill>
                <a:latin typeface="Montserrat" pitchFamily="34" charset="0"/>
                <a:ea typeface="Montserrat" pitchFamily="34" charset="-122"/>
                <a:cs typeface="Montserrat" pitchFamily="34" charset="-120"/>
              </a:rPr>
              <a:t>Accuracy</a:t>
            </a:r>
            <a:endParaRPr lang="en-US" dirty="0"/>
          </a:p>
        </p:txBody>
      </p:sp>
      <p:sp>
        <p:nvSpPr>
          <p:cNvPr id="4" name="Object 3"/>
          <p:cNvSpPr/>
          <p:nvPr/>
        </p:nvSpPr>
        <p:spPr>
          <a:xfrm>
            <a:off x="571357" y="2307152"/>
            <a:ext cx="3770957" cy="495176"/>
          </a:xfrm>
          <a:prstGeom prst="rect">
            <a:avLst/>
          </a:prstGeom>
          <a:noFill/>
        </p:spPr>
        <p:txBody>
          <a:bodyPr wrap="square" lIns="0" tIns="0" rIns="0" bIns="0" rtlCol="0" anchor="t"/>
          <a:lstStyle/>
          <a:p>
            <a:pPr algn="l">
              <a:lnSpc>
                <a:spcPts val="2016"/>
              </a:lnSpc>
              <a:buNone/>
            </a:pPr>
            <a:r>
              <a:rPr lang="en-US" sz="1440" dirty="0">
                <a:solidFill>
                  <a:srgbClr val="ECECEC"/>
                </a:solidFill>
                <a:latin typeface="Montserrat" pitchFamily="34" charset="0"/>
                <a:ea typeface="Montserrat" pitchFamily="34" charset="-122"/>
                <a:cs typeface="Montserrat" pitchFamily="34" charset="-120"/>
              </a:rPr>
              <a:t>Measures overall </a:t>
            </a:r>
            <a:r>
              <a:rPr lang="en-US" sz="1440" b="1" dirty="0">
                <a:solidFill>
                  <a:srgbClr val="ECECEC"/>
                </a:solidFill>
                <a:latin typeface="Montserrat" pitchFamily="34" charset="0"/>
                <a:ea typeface="Montserrat" pitchFamily="34" charset="-122"/>
                <a:cs typeface="Montserrat" pitchFamily="34" charset="-120"/>
              </a:rPr>
              <a:t>correctness</a:t>
            </a:r>
            <a:r>
              <a:rPr lang="en-US" sz="1440" dirty="0">
                <a:solidFill>
                  <a:srgbClr val="ECECEC"/>
                </a:solidFill>
                <a:latin typeface="Montserrat" pitchFamily="34" charset="0"/>
                <a:ea typeface="Montserrat" pitchFamily="34" charset="-122"/>
                <a:cs typeface="Montserrat" pitchFamily="34" charset="-120"/>
              </a:rPr>
              <a:t> of classification.</a:t>
            </a:r>
            <a:endParaRPr lang="en-US" dirty="0"/>
          </a:p>
        </p:txBody>
      </p:sp>
      <p:sp>
        <p:nvSpPr>
          <p:cNvPr id="5" name="Object 4"/>
          <p:cNvSpPr/>
          <p:nvPr/>
        </p:nvSpPr>
        <p:spPr>
          <a:xfrm>
            <a:off x="571357" y="3161807"/>
            <a:ext cx="3770957" cy="285679"/>
          </a:xfrm>
          <a:prstGeom prst="rect">
            <a:avLst/>
          </a:prstGeom>
          <a:noFill/>
        </p:spPr>
        <p:txBody>
          <a:bodyPr wrap="square" lIns="0" tIns="0" rIns="0" bIns="0" rtlCol="0" anchor="t"/>
          <a:lstStyle/>
          <a:p>
            <a:pPr algn="l">
              <a:lnSpc>
                <a:spcPts val="2268"/>
              </a:lnSpc>
              <a:buNone/>
            </a:pPr>
            <a:r>
              <a:rPr lang="en-US" sz="1800" b="1" dirty="0">
                <a:solidFill>
                  <a:srgbClr val="62A8BB"/>
                </a:solidFill>
                <a:latin typeface="Montserrat" pitchFamily="34" charset="0"/>
                <a:ea typeface="Montserrat" pitchFamily="34" charset="-122"/>
                <a:cs typeface="Montserrat" pitchFamily="34" charset="-120"/>
              </a:rPr>
              <a:t>Precision</a:t>
            </a:r>
            <a:endParaRPr lang="en-US" dirty="0"/>
          </a:p>
        </p:txBody>
      </p:sp>
      <p:sp>
        <p:nvSpPr>
          <p:cNvPr id="6" name="Object 5"/>
          <p:cNvSpPr/>
          <p:nvPr/>
        </p:nvSpPr>
        <p:spPr>
          <a:xfrm>
            <a:off x="571357" y="3751133"/>
            <a:ext cx="3770957" cy="742764"/>
          </a:xfrm>
          <a:prstGeom prst="rect">
            <a:avLst/>
          </a:prstGeom>
          <a:noFill/>
        </p:spPr>
        <p:txBody>
          <a:bodyPr wrap="square" lIns="0" tIns="0" rIns="0" bIns="0" rtlCol="0" anchor="t"/>
          <a:lstStyle/>
          <a:p>
            <a:pPr algn="l">
              <a:lnSpc>
                <a:spcPts val="2016"/>
              </a:lnSpc>
              <a:buNone/>
            </a:pPr>
            <a:r>
              <a:rPr lang="en-US" sz="1440" dirty="0">
                <a:solidFill>
                  <a:srgbClr val="ECECEC"/>
                </a:solidFill>
                <a:latin typeface="Montserrat" pitchFamily="34" charset="0"/>
                <a:ea typeface="Montserrat" pitchFamily="34" charset="-122"/>
                <a:cs typeface="Montserrat" pitchFamily="34" charset="-120"/>
              </a:rPr>
              <a:t>Proportion of </a:t>
            </a:r>
            <a:r>
              <a:rPr lang="en-US" sz="1440" b="1" dirty="0">
                <a:solidFill>
                  <a:srgbClr val="ECECEC"/>
                </a:solidFill>
                <a:latin typeface="Montserrat" pitchFamily="34" charset="0"/>
                <a:ea typeface="Montserrat" pitchFamily="34" charset="-122"/>
                <a:cs typeface="Montserrat" pitchFamily="34" charset="-120"/>
              </a:rPr>
              <a:t>true positive predictions </a:t>
            </a:r>
            <a:r>
              <a:rPr lang="en-US" sz="1440" dirty="0">
                <a:solidFill>
                  <a:srgbClr val="ECECEC"/>
                </a:solidFill>
                <a:latin typeface="Montserrat" pitchFamily="34" charset="0"/>
                <a:ea typeface="Montserrat" pitchFamily="34" charset="-122"/>
                <a:cs typeface="Montserrat" pitchFamily="34" charset="-120"/>
              </a:rPr>
              <a:t>among all positive predictions.</a:t>
            </a:r>
            <a:endParaRPr lang="en-US" dirty="0"/>
          </a:p>
        </p:txBody>
      </p:sp>
      <p:sp>
        <p:nvSpPr>
          <p:cNvPr id="7" name="Object 6"/>
          <p:cNvSpPr/>
          <p:nvPr/>
        </p:nvSpPr>
        <p:spPr>
          <a:xfrm>
            <a:off x="6446813" y="1678659"/>
            <a:ext cx="3797144" cy="285679"/>
          </a:xfrm>
          <a:prstGeom prst="rect">
            <a:avLst/>
          </a:prstGeom>
          <a:noFill/>
        </p:spPr>
        <p:txBody>
          <a:bodyPr wrap="square" lIns="0" tIns="0" rIns="0" bIns="0" rtlCol="0" anchor="t"/>
          <a:lstStyle/>
          <a:p>
            <a:pPr algn="l">
              <a:lnSpc>
                <a:spcPts val="2268"/>
              </a:lnSpc>
              <a:buNone/>
            </a:pPr>
            <a:r>
              <a:rPr lang="en-US" sz="1800" b="1" dirty="0">
                <a:solidFill>
                  <a:srgbClr val="62A8BB"/>
                </a:solidFill>
                <a:latin typeface="Montserrat" pitchFamily="34" charset="0"/>
                <a:ea typeface="Montserrat" pitchFamily="34" charset="-122"/>
                <a:cs typeface="Montserrat" pitchFamily="34" charset="-120"/>
              </a:rPr>
              <a:t>F1-score:</a:t>
            </a:r>
            <a:endParaRPr lang="en-US" dirty="0"/>
          </a:p>
        </p:txBody>
      </p:sp>
      <p:sp>
        <p:nvSpPr>
          <p:cNvPr id="8" name="Object 7"/>
          <p:cNvSpPr/>
          <p:nvPr/>
        </p:nvSpPr>
        <p:spPr>
          <a:xfrm>
            <a:off x="6458715" y="2307152"/>
            <a:ext cx="3770957" cy="742764"/>
          </a:xfrm>
          <a:prstGeom prst="rect">
            <a:avLst/>
          </a:prstGeom>
          <a:noFill/>
        </p:spPr>
        <p:txBody>
          <a:bodyPr wrap="square" lIns="0" tIns="0" rIns="0" bIns="0" rtlCol="0" anchor="t"/>
          <a:lstStyle/>
          <a:p>
            <a:pPr algn="l">
              <a:lnSpc>
                <a:spcPts val="2016"/>
              </a:lnSpc>
              <a:buNone/>
            </a:pPr>
            <a:r>
              <a:rPr lang="en-US" sz="1440" b="1" dirty="0">
                <a:solidFill>
                  <a:srgbClr val="ECECEC"/>
                </a:solidFill>
                <a:latin typeface="Montserrat" pitchFamily="34" charset="0"/>
                <a:ea typeface="Montserrat" pitchFamily="34" charset="-122"/>
                <a:cs typeface="Montserrat" pitchFamily="34" charset="-120"/>
              </a:rPr>
              <a:t>Harmonic</a:t>
            </a:r>
            <a:r>
              <a:rPr lang="en-US" sz="1440" dirty="0">
                <a:solidFill>
                  <a:srgbClr val="ECECEC"/>
                </a:solidFill>
                <a:latin typeface="Montserrat" pitchFamily="34" charset="0"/>
                <a:ea typeface="Montserrat" pitchFamily="34" charset="-122"/>
                <a:cs typeface="Montserrat" pitchFamily="34" charset="-120"/>
              </a:rPr>
              <a:t> </a:t>
            </a:r>
            <a:r>
              <a:rPr lang="en-US" sz="1440" b="1" dirty="0">
                <a:solidFill>
                  <a:srgbClr val="ECECEC"/>
                </a:solidFill>
                <a:latin typeface="Montserrat" pitchFamily="34" charset="0"/>
                <a:ea typeface="Montserrat" pitchFamily="34" charset="-122"/>
                <a:cs typeface="Montserrat" pitchFamily="34" charset="-120"/>
              </a:rPr>
              <a:t>mean</a:t>
            </a:r>
            <a:r>
              <a:rPr lang="en-US" sz="1440" dirty="0">
                <a:solidFill>
                  <a:srgbClr val="ECECEC"/>
                </a:solidFill>
                <a:latin typeface="Montserrat" pitchFamily="34" charset="0"/>
                <a:ea typeface="Montserrat" pitchFamily="34" charset="-122"/>
                <a:cs typeface="Montserrat" pitchFamily="34" charset="-120"/>
              </a:rPr>
              <a:t> of precision and recall,.</a:t>
            </a:r>
            <a:endParaRPr lang="en-US" dirty="0"/>
          </a:p>
        </p:txBody>
      </p:sp>
      <p:sp>
        <p:nvSpPr>
          <p:cNvPr id="9" name="Object 8"/>
          <p:cNvSpPr/>
          <p:nvPr/>
        </p:nvSpPr>
        <p:spPr>
          <a:xfrm>
            <a:off x="6458716" y="3240369"/>
            <a:ext cx="3770957" cy="285679"/>
          </a:xfrm>
          <a:prstGeom prst="rect">
            <a:avLst/>
          </a:prstGeom>
          <a:noFill/>
        </p:spPr>
        <p:txBody>
          <a:bodyPr wrap="square" lIns="0" tIns="0" rIns="0" bIns="0" rtlCol="0" anchor="t"/>
          <a:lstStyle/>
          <a:p>
            <a:pPr algn="l">
              <a:lnSpc>
                <a:spcPts val="2268"/>
              </a:lnSpc>
              <a:buNone/>
            </a:pPr>
            <a:r>
              <a:rPr lang="en-US" sz="1800" b="1" dirty="0">
                <a:solidFill>
                  <a:srgbClr val="62A8BB"/>
                </a:solidFill>
                <a:latin typeface="Montserrat" pitchFamily="34" charset="0"/>
                <a:ea typeface="Montserrat" pitchFamily="34" charset="-122"/>
                <a:cs typeface="Montserrat" pitchFamily="34" charset="-120"/>
              </a:rPr>
              <a:t>AUC-ROC Score:</a:t>
            </a:r>
            <a:endParaRPr lang="en-US" dirty="0"/>
          </a:p>
        </p:txBody>
      </p:sp>
      <p:sp>
        <p:nvSpPr>
          <p:cNvPr id="10" name="Object 9"/>
          <p:cNvSpPr/>
          <p:nvPr/>
        </p:nvSpPr>
        <p:spPr>
          <a:xfrm>
            <a:off x="6458716" y="3854578"/>
            <a:ext cx="3770957" cy="990352"/>
          </a:xfrm>
          <a:prstGeom prst="rect">
            <a:avLst/>
          </a:prstGeom>
          <a:noFill/>
        </p:spPr>
        <p:txBody>
          <a:bodyPr wrap="square" lIns="0" tIns="0" rIns="0" bIns="0" rtlCol="0" anchor="t"/>
          <a:lstStyle/>
          <a:p>
            <a:pPr algn="l">
              <a:lnSpc>
                <a:spcPts val="2016"/>
              </a:lnSpc>
              <a:buNone/>
            </a:pPr>
            <a:r>
              <a:rPr lang="en-US" sz="1440" dirty="0">
                <a:solidFill>
                  <a:srgbClr val="FFFFFF">
                    <a:alpha val="90000"/>
                  </a:srgbClr>
                </a:solidFill>
                <a:latin typeface="Montserrat" pitchFamily="34" charset="0"/>
                <a:ea typeface="Montserrat" pitchFamily="34" charset="-122"/>
                <a:cs typeface="Montserrat" pitchFamily="34" charset="-120"/>
              </a:rPr>
              <a:t>Evaluates model performance across different </a:t>
            </a:r>
            <a:r>
              <a:rPr lang="en-US" sz="1440" b="1" dirty="0">
                <a:solidFill>
                  <a:srgbClr val="FFFFFF">
                    <a:alpha val="90000"/>
                  </a:srgbClr>
                </a:solidFill>
                <a:latin typeface="Montserrat" pitchFamily="34" charset="0"/>
                <a:ea typeface="Montserrat" pitchFamily="34" charset="-122"/>
                <a:cs typeface="Montserrat" pitchFamily="34" charset="-120"/>
              </a:rPr>
              <a:t>thresholds and class imbalances.</a:t>
            </a:r>
            <a:br>
              <a:rPr lang="en-US" sz="1440" b="1" dirty="0">
                <a:solidFill>
                  <a:srgbClr val="FFFFFF">
                    <a:alpha val="90000"/>
                  </a:srgbClr>
                </a:solidFill>
                <a:latin typeface="Montserrat" pitchFamily="34" charset="0"/>
                <a:ea typeface="Montserrat" pitchFamily="34" charset="-122"/>
                <a:cs typeface="Montserrat" pitchFamily="34" charset="-120"/>
              </a:rPr>
            </a:br>
            <a:endParaRPr lang="en-US" b="1" dirty="0"/>
          </a:p>
        </p:txBody>
      </p:sp>
      <p:sp>
        <p:nvSpPr>
          <p:cNvPr id="11" name="Object 4">
            <a:extLst>
              <a:ext uri="{FF2B5EF4-FFF2-40B4-BE49-F238E27FC236}">
                <a16:creationId xmlns:a16="http://schemas.microsoft.com/office/drawing/2014/main" id="{08C587F2-E66C-E507-88DB-5E4F30C02A8B}"/>
              </a:ext>
            </a:extLst>
          </p:cNvPr>
          <p:cNvSpPr/>
          <p:nvPr/>
        </p:nvSpPr>
        <p:spPr>
          <a:xfrm>
            <a:off x="571357" y="4654704"/>
            <a:ext cx="3770957" cy="285679"/>
          </a:xfrm>
          <a:prstGeom prst="rect">
            <a:avLst/>
          </a:prstGeom>
          <a:noFill/>
        </p:spPr>
        <p:txBody>
          <a:bodyPr wrap="square" lIns="0" tIns="0" rIns="0" bIns="0" rtlCol="0" anchor="t"/>
          <a:lstStyle/>
          <a:p>
            <a:pPr algn="l">
              <a:lnSpc>
                <a:spcPts val="2268"/>
              </a:lnSpc>
              <a:buNone/>
            </a:pPr>
            <a:r>
              <a:rPr lang="en-US" sz="1800" b="1" dirty="0">
                <a:solidFill>
                  <a:srgbClr val="62A8BB"/>
                </a:solidFill>
                <a:latin typeface="Montserrat" pitchFamily="34" charset="0"/>
                <a:ea typeface="Montserrat" pitchFamily="34" charset="-122"/>
                <a:cs typeface="Montserrat" pitchFamily="34" charset="-120"/>
              </a:rPr>
              <a:t>Recall</a:t>
            </a:r>
            <a:endParaRPr lang="en-US" dirty="0"/>
          </a:p>
        </p:txBody>
      </p:sp>
      <p:sp>
        <p:nvSpPr>
          <p:cNvPr id="12" name="Object 5">
            <a:extLst>
              <a:ext uri="{FF2B5EF4-FFF2-40B4-BE49-F238E27FC236}">
                <a16:creationId xmlns:a16="http://schemas.microsoft.com/office/drawing/2014/main" id="{B21251D2-3EF3-884C-1AAE-3D4B642D4C97}"/>
              </a:ext>
            </a:extLst>
          </p:cNvPr>
          <p:cNvSpPr/>
          <p:nvPr/>
        </p:nvSpPr>
        <p:spPr>
          <a:xfrm>
            <a:off x="571356" y="5179341"/>
            <a:ext cx="3770957" cy="742764"/>
          </a:xfrm>
          <a:prstGeom prst="rect">
            <a:avLst/>
          </a:prstGeom>
          <a:noFill/>
        </p:spPr>
        <p:txBody>
          <a:bodyPr wrap="square" lIns="0" tIns="0" rIns="0" bIns="0" rtlCol="0" anchor="t"/>
          <a:lstStyle/>
          <a:p>
            <a:pPr marL="0" marR="0">
              <a:lnSpc>
                <a:spcPct val="107000"/>
              </a:lnSpc>
              <a:spcBef>
                <a:spcPts val="0"/>
              </a:spcBef>
              <a:spcAft>
                <a:spcPts val="0"/>
              </a:spcAft>
            </a:pPr>
            <a:r>
              <a:rPr lang="en-US" sz="1800" kern="0" dirty="0">
                <a:solidFill>
                  <a:schemeClr val="bg1"/>
                </a:solidFill>
                <a:effectLst/>
                <a:latin typeface="Aptos" panose="020B0004020202020204" pitchFamily="34" charset="0"/>
                <a:ea typeface="Times New Roman" panose="02020603050405020304" pitchFamily="18" charset="0"/>
                <a:cs typeface="Times New Roman" panose="02020603050405020304" pitchFamily="18" charset="0"/>
              </a:rPr>
              <a:t>The proportion </a:t>
            </a:r>
            <a:r>
              <a:rPr lang="en-PK" sz="1800" kern="0" dirty="0">
                <a:solidFill>
                  <a:schemeClr val="bg1"/>
                </a:solidFill>
                <a:effectLst/>
                <a:latin typeface="Aptos" panose="020B0004020202020204" pitchFamily="34" charset="0"/>
                <a:ea typeface="Times New Roman" panose="02020603050405020304" pitchFamily="18" charset="0"/>
                <a:cs typeface="Times New Roman" panose="02020603050405020304" pitchFamily="18" charset="0"/>
              </a:rPr>
              <a:t>of </a:t>
            </a:r>
            <a:r>
              <a:rPr lang="en-PK" sz="1800" b="1" kern="0" dirty="0">
                <a:solidFill>
                  <a:schemeClr val="bg1"/>
                </a:solidFill>
                <a:effectLst/>
                <a:latin typeface="Aptos" panose="020B0004020202020204" pitchFamily="34" charset="0"/>
                <a:ea typeface="Times New Roman" panose="02020603050405020304" pitchFamily="18" charset="0"/>
                <a:cs typeface="Times New Roman" panose="02020603050405020304" pitchFamily="18" charset="0"/>
              </a:rPr>
              <a:t>actual positive </a:t>
            </a:r>
            <a:r>
              <a:rPr lang="en-PK" sz="1800" kern="0" dirty="0">
                <a:solidFill>
                  <a:schemeClr val="bg1"/>
                </a:solidFill>
                <a:effectLst/>
                <a:latin typeface="Aptos" panose="020B0004020202020204" pitchFamily="34" charset="0"/>
                <a:ea typeface="Times New Roman" panose="02020603050405020304" pitchFamily="18" charset="0"/>
                <a:cs typeface="Times New Roman" panose="02020603050405020304" pitchFamily="18" charset="0"/>
              </a:rPr>
              <a:t>cases that were correctly identified by the model. </a:t>
            </a:r>
            <a:endParaRPr lang="en-PK"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7">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rotWithShape="1">
          <a:blip r:embed="rId3"/>
          <a:srcRect l="5871" t="6752" r="2783" b="3528"/>
          <a:stretch/>
        </p:blipFill>
        <p:spPr>
          <a:xfrm>
            <a:off x="219057" y="200966"/>
            <a:ext cx="5876943" cy="3748036"/>
          </a:xfrm>
          <a:prstGeom prst="rect">
            <a:avLst/>
          </a:prstGeom>
        </p:spPr>
      </p:pic>
      <p:pic>
        <p:nvPicPr>
          <p:cNvPr id="3" name="Object 1" descr="preencoded.png"/>
          <p:cNvPicPr>
            <a:picLocks noChangeAspect="1"/>
          </p:cNvPicPr>
          <p:nvPr/>
        </p:nvPicPr>
        <p:blipFill rotWithShape="1">
          <a:blip r:embed="rId4"/>
          <a:srcRect l="5631" t="10981" r="5834" b="2396"/>
          <a:stretch/>
        </p:blipFill>
        <p:spPr>
          <a:xfrm>
            <a:off x="6220656" y="2974312"/>
            <a:ext cx="5649797" cy="3657600"/>
          </a:xfrm>
          <a:prstGeom prst="rect">
            <a:avLst/>
          </a:prstGeom>
        </p:spPr>
      </p:pic>
      <p:sp>
        <p:nvSpPr>
          <p:cNvPr id="4" name="TextBox 3">
            <a:extLst>
              <a:ext uri="{FF2B5EF4-FFF2-40B4-BE49-F238E27FC236}">
                <a16:creationId xmlns:a16="http://schemas.microsoft.com/office/drawing/2014/main" id="{A3F4D543-95A2-6885-37B1-A592C5A7B3CF}"/>
              </a:ext>
            </a:extLst>
          </p:cNvPr>
          <p:cNvSpPr txBox="1"/>
          <p:nvPr/>
        </p:nvSpPr>
        <p:spPr>
          <a:xfrm>
            <a:off x="7875901" y="522514"/>
            <a:ext cx="3994552" cy="1754326"/>
          </a:xfrm>
          <a:prstGeom prst="rect">
            <a:avLst/>
          </a:prstGeom>
          <a:noFill/>
        </p:spPr>
        <p:txBody>
          <a:bodyPr wrap="square" rtlCol="0">
            <a:spAutoFit/>
          </a:bodyPr>
          <a:lstStyle/>
          <a:p>
            <a:pPr algn="r"/>
            <a:r>
              <a:rPr lang="en-PK" sz="3600" b="1" dirty="0">
                <a:solidFill>
                  <a:srgbClr val="62A8BB"/>
                </a:solidFill>
                <a:effectLst/>
                <a:latin typeface="Aptos" panose="020B0004020202020204" pitchFamily="34" charset="0"/>
                <a:ea typeface="Aptos" panose="020B0004020202020204" pitchFamily="34" charset="0"/>
                <a:cs typeface="Times New Roman" panose="02020603050405020304" pitchFamily="18" charset="0"/>
              </a:rPr>
              <a:t>Accuracy</a:t>
            </a:r>
            <a:r>
              <a:rPr lang="en-US" sz="3600" b="1" dirty="0">
                <a:solidFill>
                  <a:srgbClr val="62A8BB"/>
                </a:solidFill>
                <a:effectLst/>
                <a:latin typeface="Aptos" panose="020B0004020202020204" pitchFamily="34" charset="0"/>
                <a:ea typeface="Aptos" panose="020B0004020202020204" pitchFamily="34" charset="0"/>
                <a:cs typeface="Times New Roman" panose="02020603050405020304" pitchFamily="18" charset="0"/>
              </a:rPr>
              <a:t> </a:t>
            </a:r>
          </a:p>
          <a:p>
            <a:pPr algn="r"/>
            <a:r>
              <a:rPr lang="en-US" sz="3600" b="1" dirty="0">
                <a:solidFill>
                  <a:srgbClr val="62A8BB"/>
                </a:solidFill>
                <a:effectLst/>
                <a:latin typeface="Aptos" panose="020B0004020202020204" pitchFamily="34" charset="0"/>
                <a:ea typeface="Aptos" panose="020B0004020202020204" pitchFamily="34" charset="0"/>
                <a:cs typeface="Times New Roman" panose="02020603050405020304" pitchFamily="18" charset="0"/>
              </a:rPr>
              <a:t>and </a:t>
            </a:r>
          </a:p>
          <a:p>
            <a:pPr algn="r"/>
            <a:r>
              <a:rPr lang="en-US" sz="3600" b="1" dirty="0">
                <a:solidFill>
                  <a:srgbClr val="62A8BB"/>
                </a:solidFill>
                <a:effectLst/>
                <a:latin typeface="Aptos" panose="020B0004020202020204" pitchFamily="34" charset="0"/>
                <a:ea typeface="Aptos" panose="020B0004020202020204" pitchFamily="34" charset="0"/>
                <a:cs typeface="Times New Roman" panose="02020603050405020304" pitchFamily="18" charset="0"/>
              </a:rPr>
              <a:t>Validation Losses</a:t>
            </a:r>
            <a:endParaRPr lang="en-PK" sz="3600" dirty="0">
              <a:solidFill>
                <a:srgbClr val="62A8BB"/>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9">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rotWithShape="1">
          <a:blip r:embed="rId3"/>
          <a:srcRect l="5369" t="6105" r="11980" b="2569"/>
          <a:stretch/>
        </p:blipFill>
        <p:spPr>
          <a:xfrm>
            <a:off x="2731994" y="1571521"/>
            <a:ext cx="6728011" cy="5089956"/>
          </a:xfrm>
          <a:prstGeom prst="rect">
            <a:avLst/>
          </a:prstGeom>
        </p:spPr>
      </p:pic>
      <p:sp>
        <p:nvSpPr>
          <p:cNvPr id="3" name="TextBox 2">
            <a:extLst>
              <a:ext uri="{FF2B5EF4-FFF2-40B4-BE49-F238E27FC236}">
                <a16:creationId xmlns:a16="http://schemas.microsoft.com/office/drawing/2014/main" id="{595CDEFB-D5A8-3CC3-3DD2-DE0528C104C9}"/>
              </a:ext>
            </a:extLst>
          </p:cNvPr>
          <p:cNvSpPr txBox="1"/>
          <p:nvPr/>
        </p:nvSpPr>
        <p:spPr>
          <a:xfrm>
            <a:off x="1627834" y="331596"/>
            <a:ext cx="8450664" cy="1077218"/>
          </a:xfrm>
          <a:prstGeom prst="rect">
            <a:avLst/>
          </a:prstGeom>
          <a:noFill/>
        </p:spPr>
        <p:txBody>
          <a:bodyPr wrap="square" rtlCol="0">
            <a:spAutoFit/>
          </a:bodyPr>
          <a:lstStyle/>
          <a:p>
            <a:pPr algn="ctr"/>
            <a:r>
              <a:rPr lang="en-US" sz="3200" b="1" dirty="0">
                <a:solidFill>
                  <a:srgbClr val="62A8BB"/>
                </a:solidFill>
              </a:rPr>
              <a:t>Class-wise Performance Metrics for Precision, Recall and F1-score</a:t>
            </a:r>
            <a:endParaRPr lang="en-PK" sz="3200" b="1" dirty="0">
              <a:solidFill>
                <a:srgbClr val="62A8BB"/>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20">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98526" y="217068"/>
            <a:ext cx="6975997" cy="6423863"/>
          </a:xfrm>
          <a:prstGeom prst="rect">
            <a:avLst/>
          </a:prstGeom>
        </p:spPr>
      </p:pic>
      <p:sp>
        <p:nvSpPr>
          <p:cNvPr id="3" name="TextBox 2">
            <a:extLst>
              <a:ext uri="{FF2B5EF4-FFF2-40B4-BE49-F238E27FC236}">
                <a16:creationId xmlns:a16="http://schemas.microsoft.com/office/drawing/2014/main" id="{CF246AE6-CF10-65A6-C7B2-5D8B79D9BD03}"/>
              </a:ext>
            </a:extLst>
          </p:cNvPr>
          <p:cNvSpPr txBox="1"/>
          <p:nvPr/>
        </p:nvSpPr>
        <p:spPr>
          <a:xfrm>
            <a:off x="7787473" y="2884656"/>
            <a:ext cx="3506874" cy="2031325"/>
          </a:xfrm>
          <a:prstGeom prst="rect">
            <a:avLst/>
          </a:prstGeom>
          <a:noFill/>
        </p:spPr>
        <p:txBody>
          <a:bodyPr wrap="square" rtlCol="0">
            <a:spAutoFit/>
          </a:bodyPr>
          <a:lstStyle/>
          <a:p>
            <a:r>
              <a:rPr lang="en-US" sz="1800" b="1" kern="0" dirty="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t>High </a:t>
            </a:r>
            <a:r>
              <a:rPr lang="en-PK" sz="1800" b="1" kern="0" dirty="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t>values on the diagonal</a:t>
            </a:r>
            <a:r>
              <a:rPr lang="en-PK" sz="1800" kern="0" dirty="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t>, means the model is making  correct predictions for </a:t>
            </a:r>
            <a:r>
              <a:rPr lang="en-US" sz="1800" kern="0" dirty="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t>the specific </a:t>
            </a:r>
            <a:r>
              <a:rPr lang="en-PK" sz="1800" kern="0" dirty="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t>class. </a:t>
            </a:r>
            <a:endParaRPr lang="en-PK" sz="18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rgbClr val="FFFFFF"/>
              </a:solidFill>
            </a:endParaRPr>
          </a:p>
          <a:p>
            <a:r>
              <a:rPr lang="en-US" b="1" kern="0" dirty="0">
                <a:solidFill>
                  <a:srgbClr val="FFFFFF"/>
                </a:solidFill>
                <a:latin typeface="Aptos" panose="020B0004020202020204" pitchFamily="34" charset="0"/>
                <a:ea typeface="Times New Roman" panose="02020603050405020304" pitchFamily="18" charset="0"/>
                <a:cs typeface="Times New Roman" panose="02020603050405020304" pitchFamily="18" charset="0"/>
              </a:rPr>
              <a:t>O</a:t>
            </a:r>
            <a:r>
              <a:rPr lang="en-PK" sz="1800" b="1" kern="0" dirty="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t>ff-diagonal values </a:t>
            </a:r>
            <a:r>
              <a:rPr lang="en-US" sz="1800" kern="0" dirty="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t>suggests </a:t>
            </a:r>
            <a:r>
              <a:rPr lang="en-PK" sz="1800" kern="0" dirty="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t>the model is making some mistake</a:t>
            </a:r>
            <a:endParaRPr lang="en-PK" dirty="0">
              <a:solidFill>
                <a:srgbClr val="FFFFFF"/>
              </a:solidFill>
            </a:endParaRPr>
          </a:p>
        </p:txBody>
      </p:sp>
      <p:sp>
        <p:nvSpPr>
          <p:cNvPr id="4" name="TextBox 3">
            <a:extLst>
              <a:ext uri="{FF2B5EF4-FFF2-40B4-BE49-F238E27FC236}">
                <a16:creationId xmlns:a16="http://schemas.microsoft.com/office/drawing/2014/main" id="{277FBACE-251B-E990-01AB-00523429C323}"/>
              </a:ext>
            </a:extLst>
          </p:cNvPr>
          <p:cNvSpPr txBox="1"/>
          <p:nvPr/>
        </p:nvSpPr>
        <p:spPr>
          <a:xfrm>
            <a:off x="7875901" y="773723"/>
            <a:ext cx="3994552" cy="646331"/>
          </a:xfrm>
          <a:prstGeom prst="rect">
            <a:avLst/>
          </a:prstGeom>
          <a:noFill/>
        </p:spPr>
        <p:txBody>
          <a:bodyPr wrap="square" rtlCol="0">
            <a:spAutoFit/>
          </a:bodyPr>
          <a:lstStyle/>
          <a:p>
            <a:pPr algn="r"/>
            <a:r>
              <a:rPr lang="en-US" sz="3600" b="1" dirty="0">
                <a:solidFill>
                  <a:srgbClr val="62A8BB"/>
                </a:solidFill>
              </a:rPr>
              <a:t>Confusion Matrix</a:t>
            </a:r>
            <a:endParaRPr lang="en-PK" sz="3600" b="1" dirty="0">
              <a:solidFill>
                <a:srgbClr val="62A8BB"/>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246AE6-CF10-65A6-C7B2-5D8B79D9BD03}"/>
              </a:ext>
            </a:extLst>
          </p:cNvPr>
          <p:cNvSpPr txBox="1"/>
          <p:nvPr/>
        </p:nvSpPr>
        <p:spPr>
          <a:xfrm>
            <a:off x="8029305" y="2177280"/>
            <a:ext cx="3506874" cy="2658292"/>
          </a:xfrm>
          <a:prstGeom prst="rect">
            <a:avLst/>
          </a:prstGeom>
          <a:noFill/>
        </p:spPr>
        <p:txBody>
          <a:bodyPr wrap="square" rtlCol="0">
            <a:spAutoFit/>
          </a:bodyPr>
          <a:lstStyle/>
          <a:p>
            <a:pPr marL="0" marR="0">
              <a:lnSpc>
                <a:spcPct val="107000"/>
              </a:lnSpc>
              <a:spcBef>
                <a:spcPts val="0"/>
              </a:spcBef>
              <a:spcAft>
                <a:spcPts val="800"/>
              </a:spcAft>
            </a:pPr>
            <a:r>
              <a:rPr lang="en-PK" sz="18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Measures model </a:t>
            </a:r>
            <a:r>
              <a:rPr lang="en-PK" sz="18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performance across different thresholds </a:t>
            </a:r>
            <a:r>
              <a:rPr lang="en-PK" sz="18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and </a:t>
            </a:r>
            <a:r>
              <a:rPr lang="en-PK" sz="18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class imbalances</a:t>
            </a:r>
            <a:r>
              <a:rPr lang="en-PK" sz="18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Bef>
                <a:spcPts val="0"/>
              </a:spcBef>
              <a:spcAft>
                <a:spcPts val="800"/>
              </a:spcAft>
            </a:pPr>
            <a:r>
              <a:rPr lang="en-PK" sz="18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r>
              <a:rPr lang="en-PK" sz="18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With every following class, we could see </a:t>
            </a:r>
            <a:r>
              <a:rPr lang="en-PK" sz="18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minimal imbalance</a:t>
            </a:r>
            <a:r>
              <a:rPr lang="en-US" sz="18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between classes</a:t>
            </a:r>
            <a:r>
              <a:rPr lang="en-PK" sz="18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 thus proving perfect distribution</a:t>
            </a:r>
          </a:p>
        </p:txBody>
      </p:sp>
      <p:sp>
        <p:nvSpPr>
          <p:cNvPr id="4" name="TextBox 3">
            <a:extLst>
              <a:ext uri="{FF2B5EF4-FFF2-40B4-BE49-F238E27FC236}">
                <a16:creationId xmlns:a16="http://schemas.microsoft.com/office/drawing/2014/main" id="{277FBACE-251B-E990-01AB-00523429C323}"/>
              </a:ext>
            </a:extLst>
          </p:cNvPr>
          <p:cNvSpPr txBox="1"/>
          <p:nvPr/>
        </p:nvSpPr>
        <p:spPr>
          <a:xfrm>
            <a:off x="7632062" y="854110"/>
            <a:ext cx="3994552" cy="646331"/>
          </a:xfrm>
          <a:prstGeom prst="rect">
            <a:avLst/>
          </a:prstGeom>
          <a:noFill/>
        </p:spPr>
        <p:txBody>
          <a:bodyPr wrap="square" rtlCol="0">
            <a:spAutoFit/>
          </a:bodyPr>
          <a:lstStyle/>
          <a:p>
            <a:pPr algn="r">
              <a:buNone/>
            </a:pPr>
            <a:r>
              <a:rPr lang="en-US" sz="3600" b="1" dirty="0">
                <a:solidFill>
                  <a:srgbClr val="62A8BB"/>
                </a:solidFill>
                <a:latin typeface="Montserrat" pitchFamily="34" charset="0"/>
                <a:ea typeface="Montserrat" pitchFamily="34" charset="-122"/>
                <a:cs typeface="Montserrat" pitchFamily="34" charset="-120"/>
              </a:rPr>
              <a:t>AUC-ROC Score</a:t>
            </a:r>
            <a:endParaRPr lang="en-US" sz="3600" dirty="0"/>
          </a:p>
        </p:txBody>
      </p:sp>
      <p:pic>
        <p:nvPicPr>
          <p:cNvPr id="5" name="Picture 4" descr="A graph with blue lines&#10;&#10;Description automatically generated">
            <a:extLst>
              <a:ext uri="{FF2B5EF4-FFF2-40B4-BE49-F238E27FC236}">
                <a16:creationId xmlns:a16="http://schemas.microsoft.com/office/drawing/2014/main" id="{6ED98A21-A0C6-85BB-4A55-67B91F0145CB}"/>
              </a:ext>
            </a:extLst>
          </p:cNvPr>
          <p:cNvPicPr>
            <a:picLocks noChangeAspect="1"/>
          </p:cNvPicPr>
          <p:nvPr/>
        </p:nvPicPr>
        <p:blipFill rotWithShape="1">
          <a:blip r:embed="rId3">
            <a:extLst>
              <a:ext uri="{28A0092B-C50C-407E-A947-70E740481C1C}">
                <a14:useLocalDpi xmlns:a14="http://schemas.microsoft.com/office/drawing/2010/main" val="0"/>
              </a:ext>
            </a:extLst>
          </a:blip>
          <a:srcRect l="4431" t="8905" r="6747" b="3476"/>
          <a:stretch/>
        </p:blipFill>
        <p:spPr bwMode="auto">
          <a:xfrm>
            <a:off x="490023" y="1974052"/>
            <a:ext cx="7164475" cy="30647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1868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b="1">
                <a:solidFill>
                  <a:srgbClr val="62A8BB"/>
                </a:solidFill>
                <a:latin typeface="Montserrat" pitchFamily="34" charset="0"/>
                <a:ea typeface="Montserrat" pitchFamily="34" charset="-122"/>
                <a:cs typeface="Montserrat" pitchFamily="34" charset="-120"/>
              </a:rPr>
              <a:t>Prediction on some single image</a:t>
            </a:r>
            <a:endParaRPr lang="en-US" dirty="0"/>
          </a:p>
        </p:txBody>
      </p:sp>
      <p:pic>
        <p:nvPicPr>
          <p:cNvPr id="8" name="Picture 7">
            <a:extLst>
              <a:ext uri="{FF2B5EF4-FFF2-40B4-BE49-F238E27FC236}">
                <a16:creationId xmlns:a16="http://schemas.microsoft.com/office/drawing/2014/main" id="{0E04D964-FC68-2CBA-E82A-A9DB6A3F0EDB}"/>
              </a:ext>
            </a:extLst>
          </p:cNvPr>
          <p:cNvPicPr>
            <a:picLocks noChangeAspect="1"/>
          </p:cNvPicPr>
          <p:nvPr/>
        </p:nvPicPr>
        <p:blipFill>
          <a:blip r:embed="rId3"/>
          <a:stretch>
            <a:fillRect/>
          </a:stretch>
        </p:blipFill>
        <p:spPr>
          <a:xfrm>
            <a:off x="1181135" y="1563634"/>
            <a:ext cx="4082672" cy="4148758"/>
          </a:xfrm>
          <a:prstGeom prst="rect">
            <a:avLst/>
          </a:prstGeom>
        </p:spPr>
      </p:pic>
      <p:pic>
        <p:nvPicPr>
          <p:cNvPr id="10" name="Picture 9">
            <a:extLst>
              <a:ext uri="{FF2B5EF4-FFF2-40B4-BE49-F238E27FC236}">
                <a16:creationId xmlns:a16="http://schemas.microsoft.com/office/drawing/2014/main" id="{3CE44437-EA18-7885-1AA3-77B895BB2BD6}"/>
              </a:ext>
            </a:extLst>
          </p:cNvPr>
          <p:cNvPicPr>
            <a:picLocks noChangeAspect="1"/>
          </p:cNvPicPr>
          <p:nvPr/>
        </p:nvPicPr>
        <p:blipFill>
          <a:blip r:embed="rId4"/>
          <a:stretch>
            <a:fillRect/>
          </a:stretch>
        </p:blipFill>
        <p:spPr>
          <a:xfrm>
            <a:off x="6323077" y="1561643"/>
            <a:ext cx="4375518" cy="4150748"/>
          </a:xfrm>
          <a:prstGeom prst="rect">
            <a:avLst/>
          </a:prstGeom>
        </p:spPr>
      </p:pic>
      <p:sp>
        <p:nvSpPr>
          <p:cNvPr id="11" name="TextBox 10">
            <a:extLst>
              <a:ext uri="{FF2B5EF4-FFF2-40B4-BE49-F238E27FC236}">
                <a16:creationId xmlns:a16="http://schemas.microsoft.com/office/drawing/2014/main" id="{33707BCB-DAFC-340C-C0CD-BF8D5E2D1D25}"/>
              </a:ext>
            </a:extLst>
          </p:cNvPr>
          <p:cNvSpPr txBox="1"/>
          <p:nvPr/>
        </p:nvSpPr>
        <p:spPr>
          <a:xfrm>
            <a:off x="1181135" y="5762095"/>
            <a:ext cx="4262717" cy="646331"/>
          </a:xfrm>
          <a:prstGeom prst="rect">
            <a:avLst/>
          </a:prstGeom>
          <a:noFill/>
        </p:spPr>
        <p:txBody>
          <a:bodyPr wrap="square" rtlCol="0">
            <a:spAutoFit/>
          </a:bodyPr>
          <a:lstStyle/>
          <a:p>
            <a:r>
              <a:rPr lang="en-US" b="1" dirty="0">
                <a:solidFill>
                  <a:srgbClr val="62A8BB"/>
                </a:solidFill>
              </a:rPr>
              <a:t>Label: </a:t>
            </a:r>
            <a:r>
              <a:rPr lang="en-US" dirty="0">
                <a:solidFill>
                  <a:srgbClr val="FFFFFF"/>
                </a:solidFill>
              </a:rPr>
              <a:t>Apple Black rot </a:t>
            </a:r>
          </a:p>
          <a:p>
            <a:r>
              <a:rPr lang="en-US" b="1" dirty="0">
                <a:solidFill>
                  <a:srgbClr val="62A8BB"/>
                </a:solidFill>
              </a:rPr>
              <a:t>Predicted: </a:t>
            </a:r>
            <a:r>
              <a:rPr lang="en-US" dirty="0">
                <a:solidFill>
                  <a:srgbClr val="FFFFFF"/>
                </a:solidFill>
              </a:rPr>
              <a:t>Apple Black rot</a:t>
            </a:r>
            <a:endParaRPr lang="en-PK" dirty="0">
              <a:solidFill>
                <a:srgbClr val="FFFFFF"/>
              </a:solidFill>
            </a:endParaRPr>
          </a:p>
        </p:txBody>
      </p:sp>
      <p:sp>
        <p:nvSpPr>
          <p:cNvPr id="12" name="TextBox 11">
            <a:extLst>
              <a:ext uri="{FF2B5EF4-FFF2-40B4-BE49-F238E27FC236}">
                <a16:creationId xmlns:a16="http://schemas.microsoft.com/office/drawing/2014/main" id="{18510B2D-8929-BA14-67B3-6CCC8EEFB374}"/>
              </a:ext>
            </a:extLst>
          </p:cNvPr>
          <p:cNvSpPr txBox="1"/>
          <p:nvPr/>
        </p:nvSpPr>
        <p:spPr>
          <a:xfrm>
            <a:off x="6323077" y="5760103"/>
            <a:ext cx="4855159" cy="646331"/>
          </a:xfrm>
          <a:prstGeom prst="rect">
            <a:avLst/>
          </a:prstGeom>
          <a:noFill/>
        </p:spPr>
        <p:txBody>
          <a:bodyPr wrap="square" rtlCol="0">
            <a:spAutoFit/>
          </a:bodyPr>
          <a:lstStyle/>
          <a:p>
            <a:r>
              <a:rPr lang="en-US" b="1" dirty="0">
                <a:solidFill>
                  <a:srgbClr val="62A8BB"/>
                </a:solidFill>
              </a:rPr>
              <a:t>Label: </a:t>
            </a:r>
            <a:r>
              <a:rPr lang="en-US" dirty="0">
                <a:solidFill>
                  <a:srgbClr val="FFFFFF"/>
                </a:solidFill>
              </a:rPr>
              <a:t>Cherry (including sour) healthy </a:t>
            </a:r>
            <a:r>
              <a:rPr lang="en-US" b="1" dirty="0">
                <a:solidFill>
                  <a:srgbClr val="62A8BB"/>
                </a:solidFill>
              </a:rPr>
              <a:t>Predicted: </a:t>
            </a:r>
            <a:r>
              <a:rPr lang="en-US" dirty="0">
                <a:solidFill>
                  <a:srgbClr val="FFFFFF"/>
                </a:solidFill>
              </a:rPr>
              <a:t>Cherry (including sour) healthy</a:t>
            </a:r>
            <a:endParaRPr lang="en-PK" dirty="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2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3019265"/>
            <a:ext cx="3142464" cy="247588"/>
          </a:xfrm>
          <a:prstGeom prst="rect">
            <a:avLst/>
          </a:prstGeom>
          <a:noFill/>
        </p:spPr>
        <p:txBody>
          <a:bodyPr wrap="square" lIns="0" tIns="0" rIns="0" bIns="0" rtlCol="0" anchor="t"/>
          <a:lstStyle/>
          <a:p>
            <a:pPr algn="l">
              <a:lnSpc>
                <a:spcPts val="2008"/>
              </a:lnSpc>
              <a:buNone/>
            </a:pPr>
            <a:r>
              <a:rPr lang="en-US" sz="1594" dirty="0">
                <a:solidFill>
                  <a:srgbClr val="F0B356"/>
                </a:solidFill>
                <a:latin typeface="Montserrat" pitchFamily="34" charset="0"/>
                <a:ea typeface="Montserrat" pitchFamily="34" charset="-122"/>
                <a:cs typeface="Montserrat" pitchFamily="34" charset="-120"/>
              </a:rPr>
              <a:t>PROJECT</a:t>
            </a:r>
            <a:endParaRPr lang="en-US" dirty="0"/>
          </a:p>
        </p:txBody>
      </p:sp>
      <p:sp>
        <p:nvSpPr>
          <p:cNvPr id="3" name="Object 2"/>
          <p:cNvSpPr/>
          <p:nvPr/>
        </p:nvSpPr>
        <p:spPr>
          <a:xfrm>
            <a:off x="476131" y="3382464"/>
            <a:ext cx="3142464" cy="504699"/>
          </a:xfrm>
          <a:prstGeom prst="rect">
            <a:avLst/>
          </a:prstGeom>
          <a:noFill/>
        </p:spPr>
        <p:txBody>
          <a:bodyPr wrap="square" lIns="0" tIns="0" rIns="0" bIns="0" rtlCol="0" anchor="t"/>
          <a:lstStyle/>
          <a:p>
            <a:pPr algn="l">
              <a:lnSpc>
                <a:spcPts val="4016"/>
              </a:lnSpc>
              <a:spcBef>
                <a:spcPts val="893"/>
              </a:spcBef>
              <a:buNone/>
            </a:pPr>
            <a:r>
              <a:rPr lang="en-US" sz="3188" b="1" dirty="0">
                <a:solidFill>
                  <a:srgbClr val="62A8BB"/>
                </a:solidFill>
                <a:latin typeface="Montserrat" pitchFamily="34" charset="0"/>
                <a:ea typeface="Montserrat" pitchFamily="34" charset="-122"/>
                <a:cs typeface="Montserrat" pitchFamily="34" charset="-120"/>
              </a:rPr>
              <a:t>CONCLUSION</a:t>
            </a:r>
            <a:endParaRPr lang="en-US" dirty="0"/>
          </a:p>
        </p:txBody>
      </p:sp>
      <p:sp>
        <p:nvSpPr>
          <p:cNvPr id="4" name="Object 3"/>
          <p:cNvSpPr/>
          <p:nvPr/>
        </p:nvSpPr>
        <p:spPr>
          <a:xfrm>
            <a:off x="4285178" y="476131"/>
            <a:ext cx="2348913" cy="2856786"/>
          </a:xfrm>
          <a:prstGeom prst="rect">
            <a:avLst/>
          </a:prstGeom>
          <a:noFill/>
          <a:ln w="25400">
            <a:solidFill>
              <a:srgbClr val="62A8BB"/>
            </a:solidFill>
            <a:prstDash val="solid"/>
            <a:miter lim="800000"/>
          </a:ln>
        </p:spPr>
        <p:txBody>
          <a:bodyPr/>
          <a:lstStyle/>
          <a:p>
            <a:endParaRPr lang="en-PK"/>
          </a:p>
        </p:txBody>
      </p:sp>
      <p:sp>
        <p:nvSpPr>
          <p:cNvPr id="5" name="Object 4"/>
          <p:cNvSpPr/>
          <p:nvPr/>
        </p:nvSpPr>
        <p:spPr>
          <a:xfrm>
            <a:off x="4570857" y="707501"/>
            <a:ext cx="2059951" cy="238065"/>
          </a:xfrm>
          <a:prstGeom prst="rect">
            <a:avLst/>
          </a:prstGeom>
          <a:noFill/>
        </p:spPr>
        <p:txBody>
          <a:bodyPr wrap="square" lIns="0" tIns="0" rIns="0" bIns="0" rtlCol="0" anchor="t"/>
          <a:lstStyle/>
          <a:p>
            <a:pPr algn="l">
              <a:lnSpc>
                <a:spcPts val="1927"/>
              </a:lnSpc>
              <a:buNone/>
            </a:pPr>
            <a:r>
              <a:rPr lang="en-US" sz="1530" b="1" dirty="0">
                <a:solidFill>
                  <a:srgbClr val="62A8BB"/>
                </a:solidFill>
                <a:latin typeface="Montserrat" pitchFamily="34" charset="0"/>
                <a:ea typeface="Montserrat" pitchFamily="34" charset="-122"/>
                <a:cs typeface="Montserrat" pitchFamily="34" charset="-120"/>
              </a:rPr>
              <a:t>OUTCOMES</a:t>
            </a:r>
            <a:endParaRPr lang="en-US" dirty="0"/>
          </a:p>
        </p:txBody>
      </p:sp>
      <p:sp>
        <p:nvSpPr>
          <p:cNvPr id="6" name="Object 5"/>
          <p:cNvSpPr/>
          <p:nvPr/>
        </p:nvSpPr>
        <p:spPr>
          <a:xfrm>
            <a:off x="4570857" y="1017879"/>
            <a:ext cx="2059951" cy="1714071"/>
          </a:xfrm>
          <a:prstGeom prst="rect">
            <a:avLst/>
          </a:prstGeom>
          <a:noFill/>
        </p:spPr>
        <p:txBody>
          <a:bodyPr wrap="square" lIns="0" tIns="0" rIns="0" bIns="0" rtlCol="0" anchor="t"/>
          <a:lstStyle/>
          <a:p>
            <a:pPr algn="l">
              <a:lnSpc>
                <a:spcPts val="2756"/>
              </a:lnSpc>
              <a:spcBef>
                <a:spcPts val="559"/>
              </a:spcBef>
              <a:buNone/>
            </a:pPr>
            <a:r>
              <a:rPr lang="en-US" dirty="0">
                <a:solidFill>
                  <a:srgbClr val="FFFFFF">
                    <a:alpha val="90000"/>
                  </a:srgbClr>
                </a:solidFill>
                <a:latin typeface="Montserrat" pitchFamily="34" charset="0"/>
                <a:ea typeface="Montserrat" pitchFamily="34" charset="-122"/>
                <a:cs typeface="Montserrat" pitchFamily="34" charset="-120"/>
              </a:rPr>
              <a:t>High Accuracy in identification plant disease.</a:t>
            </a:r>
            <a:endParaRPr lang="en-US" dirty="0"/>
          </a:p>
        </p:txBody>
      </p:sp>
      <p:sp>
        <p:nvSpPr>
          <p:cNvPr id="7" name="Object 6"/>
          <p:cNvSpPr/>
          <p:nvPr/>
        </p:nvSpPr>
        <p:spPr>
          <a:xfrm>
            <a:off x="6824543" y="476131"/>
            <a:ext cx="2348913" cy="2856786"/>
          </a:xfrm>
          <a:prstGeom prst="rect">
            <a:avLst/>
          </a:prstGeom>
          <a:noFill/>
          <a:ln w="25400">
            <a:solidFill>
              <a:srgbClr val="62A8BB"/>
            </a:solidFill>
            <a:prstDash val="solid"/>
            <a:miter lim="800000"/>
          </a:ln>
        </p:spPr>
        <p:txBody>
          <a:bodyPr/>
          <a:lstStyle/>
          <a:p>
            <a:endParaRPr lang="en-PK"/>
          </a:p>
        </p:txBody>
      </p:sp>
      <p:sp>
        <p:nvSpPr>
          <p:cNvPr id="8" name="Object 7"/>
          <p:cNvSpPr/>
          <p:nvPr/>
        </p:nvSpPr>
        <p:spPr>
          <a:xfrm>
            <a:off x="7110222" y="707501"/>
            <a:ext cx="2059951" cy="238065"/>
          </a:xfrm>
          <a:prstGeom prst="rect">
            <a:avLst/>
          </a:prstGeom>
          <a:noFill/>
        </p:spPr>
        <p:txBody>
          <a:bodyPr wrap="square" lIns="0" tIns="0" rIns="0" bIns="0" rtlCol="0" anchor="t"/>
          <a:lstStyle/>
          <a:p>
            <a:pPr algn="l">
              <a:lnSpc>
                <a:spcPts val="1927"/>
              </a:lnSpc>
              <a:buNone/>
            </a:pPr>
            <a:r>
              <a:rPr lang="en-US" sz="1530" b="1" dirty="0">
                <a:solidFill>
                  <a:srgbClr val="62A8BB"/>
                </a:solidFill>
                <a:latin typeface="Montserrat" pitchFamily="34" charset="0"/>
                <a:ea typeface="Montserrat" pitchFamily="34" charset="-122"/>
                <a:cs typeface="Montserrat" pitchFamily="34" charset="-120"/>
              </a:rPr>
              <a:t>Valuable</a:t>
            </a:r>
            <a:endParaRPr lang="en-US" dirty="0"/>
          </a:p>
        </p:txBody>
      </p:sp>
      <p:sp>
        <p:nvSpPr>
          <p:cNvPr id="9" name="Object 8"/>
          <p:cNvSpPr/>
          <p:nvPr/>
        </p:nvSpPr>
        <p:spPr>
          <a:xfrm>
            <a:off x="7110222" y="1017879"/>
            <a:ext cx="2059951" cy="2056886"/>
          </a:xfrm>
          <a:prstGeom prst="rect">
            <a:avLst/>
          </a:prstGeom>
          <a:noFill/>
        </p:spPr>
        <p:txBody>
          <a:bodyPr wrap="square" lIns="0" tIns="0" rIns="0" bIns="0" rtlCol="0" anchor="t"/>
          <a:lstStyle/>
          <a:p>
            <a:pPr algn="l">
              <a:lnSpc>
                <a:spcPts val="2756"/>
              </a:lnSpc>
              <a:spcBef>
                <a:spcPts val="559"/>
              </a:spcBef>
              <a:buNone/>
            </a:pPr>
            <a:r>
              <a:rPr lang="en-US" dirty="0">
                <a:solidFill>
                  <a:srgbClr val="FFFFFF">
                    <a:alpha val="90000"/>
                  </a:srgbClr>
                </a:solidFill>
                <a:latin typeface="Montserrat" pitchFamily="34" charset="0"/>
                <a:ea typeface="Montserrat" pitchFamily="34" charset="-122"/>
                <a:cs typeface="Montserrat" pitchFamily="34" charset="-120"/>
              </a:rPr>
              <a:t>Valuable tool for early disease detection and efficient crop management.</a:t>
            </a:r>
            <a:endParaRPr lang="en-US" dirty="0"/>
          </a:p>
        </p:txBody>
      </p:sp>
      <p:sp>
        <p:nvSpPr>
          <p:cNvPr id="10" name="Object 9"/>
          <p:cNvSpPr/>
          <p:nvPr/>
        </p:nvSpPr>
        <p:spPr>
          <a:xfrm>
            <a:off x="9363908" y="476131"/>
            <a:ext cx="2348913" cy="2856786"/>
          </a:xfrm>
          <a:prstGeom prst="rect">
            <a:avLst/>
          </a:prstGeom>
          <a:noFill/>
          <a:ln w="25400">
            <a:solidFill>
              <a:srgbClr val="62A8BB"/>
            </a:solidFill>
            <a:prstDash val="solid"/>
            <a:miter lim="800000"/>
          </a:ln>
        </p:spPr>
        <p:txBody>
          <a:bodyPr/>
          <a:lstStyle/>
          <a:p>
            <a:endParaRPr lang="en-PK"/>
          </a:p>
        </p:txBody>
      </p:sp>
      <p:sp>
        <p:nvSpPr>
          <p:cNvPr id="11" name="Object 10"/>
          <p:cNvSpPr/>
          <p:nvPr/>
        </p:nvSpPr>
        <p:spPr>
          <a:xfrm>
            <a:off x="9649587" y="707501"/>
            <a:ext cx="2059951" cy="238065"/>
          </a:xfrm>
          <a:prstGeom prst="rect">
            <a:avLst/>
          </a:prstGeom>
          <a:noFill/>
        </p:spPr>
        <p:txBody>
          <a:bodyPr wrap="square" lIns="0" tIns="0" rIns="0" bIns="0" rtlCol="0" anchor="t"/>
          <a:lstStyle/>
          <a:p>
            <a:pPr algn="l">
              <a:lnSpc>
                <a:spcPts val="1927"/>
              </a:lnSpc>
              <a:buNone/>
            </a:pPr>
            <a:r>
              <a:rPr lang="en-US" sz="1530" b="1" dirty="0">
                <a:solidFill>
                  <a:srgbClr val="62A8BB"/>
                </a:solidFill>
                <a:latin typeface="Montserrat" pitchFamily="34" charset="0"/>
                <a:ea typeface="Montserrat" pitchFamily="34" charset="-122"/>
                <a:cs typeface="Montserrat" pitchFamily="34" charset="-120"/>
              </a:rPr>
              <a:t>Potential</a:t>
            </a:r>
            <a:endParaRPr lang="en-US" dirty="0"/>
          </a:p>
        </p:txBody>
      </p:sp>
      <p:sp>
        <p:nvSpPr>
          <p:cNvPr id="12" name="Object 11"/>
          <p:cNvSpPr/>
          <p:nvPr/>
        </p:nvSpPr>
        <p:spPr>
          <a:xfrm>
            <a:off x="9649587" y="1017879"/>
            <a:ext cx="2059951" cy="2056886"/>
          </a:xfrm>
          <a:prstGeom prst="rect">
            <a:avLst/>
          </a:prstGeom>
          <a:noFill/>
        </p:spPr>
        <p:txBody>
          <a:bodyPr wrap="square" lIns="0" tIns="0" rIns="0" bIns="0" rtlCol="0" anchor="t"/>
          <a:lstStyle/>
          <a:p>
            <a:pPr algn="l">
              <a:lnSpc>
                <a:spcPts val="2756"/>
              </a:lnSpc>
              <a:spcBef>
                <a:spcPts val="559"/>
              </a:spcBef>
              <a:buNone/>
            </a:pPr>
            <a:r>
              <a:rPr lang="en-US" dirty="0">
                <a:solidFill>
                  <a:srgbClr val="FFFFFF">
                    <a:alpha val="90000"/>
                  </a:srgbClr>
                </a:solidFill>
                <a:latin typeface="Montserrat" pitchFamily="34" charset="0"/>
                <a:ea typeface="Montserrat" pitchFamily="34" charset="-122"/>
                <a:cs typeface="Montserrat" pitchFamily="34" charset="-120"/>
              </a:rPr>
              <a:t>Potential to significantly augment agricultural practices.</a:t>
            </a:r>
            <a:br>
              <a:rPr lang="en-US" dirty="0">
                <a:solidFill>
                  <a:srgbClr val="FFFFFF">
                    <a:alpha val="90000"/>
                  </a:srgbClr>
                </a:solidFill>
                <a:latin typeface="Montserrat" pitchFamily="34" charset="0"/>
                <a:ea typeface="Montserrat" pitchFamily="34" charset="-122"/>
                <a:cs typeface="Montserrat" pitchFamily="34" charset="-120"/>
              </a:rPr>
            </a:br>
            <a:endParaRPr lang="en-US" dirty="0"/>
          </a:p>
        </p:txBody>
      </p:sp>
      <p:sp>
        <p:nvSpPr>
          <p:cNvPr id="13" name="Object 12"/>
          <p:cNvSpPr/>
          <p:nvPr/>
        </p:nvSpPr>
        <p:spPr>
          <a:xfrm>
            <a:off x="4285178" y="3523369"/>
            <a:ext cx="3618595" cy="2856786"/>
          </a:xfrm>
          <a:prstGeom prst="rect">
            <a:avLst/>
          </a:prstGeom>
          <a:noFill/>
          <a:ln w="25400">
            <a:solidFill>
              <a:srgbClr val="62A8BB"/>
            </a:solidFill>
            <a:prstDash val="solid"/>
            <a:miter lim="800000"/>
          </a:ln>
        </p:spPr>
        <p:txBody>
          <a:bodyPr/>
          <a:lstStyle/>
          <a:p>
            <a:endParaRPr lang="en-PK"/>
          </a:p>
        </p:txBody>
      </p:sp>
      <p:sp>
        <p:nvSpPr>
          <p:cNvPr id="14" name="Object 13"/>
          <p:cNvSpPr/>
          <p:nvPr/>
        </p:nvSpPr>
        <p:spPr>
          <a:xfrm>
            <a:off x="4570857" y="3754739"/>
            <a:ext cx="3456711" cy="238065"/>
          </a:xfrm>
          <a:prstGeom prst="rect">
            <a:avLst/>
          </a:prstGeom>
          <a:noFill/>
        </p:spPr>
        <p:txBody>
          <a:bodyPr wrap="square" lIns="0" tIns="0" rIns="0" bIns="0" rtlCol="0" anchor="t"/>
          <a:lstStyle/>
          <a:p>
            <a:pPr algn="l">
              <a:lnSpc>
                <a:spcPts val="1927"/>
              </a:lnSpc>
              <a:buNone/>
            </a:pPr>
            <a:r>
              <a:rPr lang="en-US" sz="1800" b="1" dirty="0">
                <a:solidFill>
                  <a:srgbClr val="62A8BB"/>
                </a:solidFill>
                <a:latin typeface="Montserrat" pitchFamily="34" charset="0"/>
                <a:ea typeface="Montserrat" pitchFamily="34" charset="-122"/>
                <a:cs typeface="Montserrat" pitchFamily="34" charset="-120"/>
              </a:rPr>
              <a:t>Continued</a:t>
            </a:r>
            <a:r>
              <a:rPr lang="en-US" sz="1800" dirty="0">
                <a:solidFill>
                  <a:srgbClr val="62A8BB"/>
                </a:solidFill>
                <a:latin typeface="Montserrat" pitchFamily="34" charset="0"/>
                <a:ea typeface="Montserrat" pitchFamily="34" charset="-122"/>
                <a:cs typeface="Montserrat" pitchFamily="34" charset="-120"/>
              </a:rPr>
              <a:t> </a:t>
            </a:r>
            <a:r>
              <a:rPr lang="en-US" sz="1800" b="1" dirty="0">
                <a:solidFill>
                  <a:srgbClr val="62A8BB"/>
                </a:solidFill>
                <a:latin typeface="Montserrat" pitchFamily="34" charset="0"/>
                <a:ea typeface="Montserrat" pitchFamily="34" charset="-122"/>
                <a:cs typeface="Montserrat" pitchFamily="34" charset="-120"/>
              </a:rPr>
              <a:t>Improvement </a:t>
            </a:r>
            <a:endParaRPr lang="en-US" dirty="0"/>
          </a:p>
        </p:txBody>
      </p:sp>
      <p:sp>
        <p:nvSpPr>
          <p:cNvPr id="15" name="Object 14"/>
          <p:cNvSpPr/>
          <p:nvPr/>
        </p:nvSpPr>
        <p:spPr>
          <a:xfrm>
            <a:off x="4480391" y="4126050"/>
            <a:ext cx="3456711" cy="1371257"/>
          </a:xfrm>
          <a:prstGeom prst="rect">
            <a:avLst/>
          </a:prstGeom>
          <a:noFill/>
        </p:spPr>
        <p:txBody>
          <a:bodyPr wrap="square" lIns="0" tIns="0" rIns="0" bIns="0" rtlCol="0" anchor="t"/>
          <a:lstStyle/>
          <a:p>
            <a:pPr algn="l">
              <a:lnSpc>
                <a:spcPts val="2756"/>
              </a:lnSpc>
              <a:spcBef>
                <a:spcPts val="559"/>
              </a:spcBef>
              <a:buNone/>
            </a:pPr>
            <a:r>
              <a:rPr lang="en-US" dirty="0">
                <a:solidFill>
                  <a:srgbClr val="FFFFFF">
                    <a:alpha val="90000"/>
                  </a:srgbClr>
                </a:solidFill>
                <a:latin typeface="Montserrat" pitchFamily="34" charset="0"/>
              </a:rPr>
              <a:t>GUI to  empowers farmers to effortlessly upload images of plant leaves.</a:t>
            </a:r>
          </a:p>
        </p:txBody>
      </p:sp>
      <p:sp>
        <p:nvSpPr>
          <p:cNvPr id="16" name="Object 15"/>
          <p:cNvSpPr/>
          <p:nvPr/>
        </p:nvSpPr>
        <p:spPr>
          <a:xfrm>
            <a:off x="8094226" y="3523369"/>
            <a:ext cx="3618595" cy="2856786"/>
          </a:xfrm>
          <a:prstGeom prst="rect">
            <a:avLst/>
          </a:prstGeom>
          <a:noFill/>
          <a:ln w="25400">
            <a:solidFill>
              <a:srgbClr val="62A8BB"/>
            </a:solidFill>
            <a:prstDash val="solid"/>
            <a:miter lim="800000"/>
          </a:ln>
        </p:spPr>
        <p:txBody>
          <a:bodyPr/>
          <a:lstStyle/>
          <a:p>
            <a:endParaRPr lang="en-PK"/>
          </a:p>
        </p:txBody>
      </p:sp>
      <p:sp>
        <p:nvSpPr>
          <p:cNvPr id="18" name="Object 17"/>
          <p:cNvSpPr/>
          <p:nvPr/>
        </p:nvSpPr>
        <p:spPr>
          <a:xfrm>
            <a:off x="8252827" y="4126050"/>
            <a:ext cx="3456711" cy="1714071"/>
          </a:xfrm>
          <a:prstGeom prst="rect">
            <a:avLst/>
          </a:prstGeom>
          <a:noFill/>
        </p:spPr>
        <p:txBody>
          <a:bodyPr wrap="square" lIns="0" tIns="0" rIns="0" bIns="0" rtlCol="0" anchor="t"/>
          <a:lstStyle/>
          <a:p>
            <a:pPr algn="l">
              <a:lnSpc>
                <a:spcPts val="2756"/>
              </a:lnSpc>
              <a:spcBef>
                <a:spcPts val="559"/>
              </a:spcBef>
              <a:buNone/>
            </a:pPr>
            <a:r>
              <a:rPr lang="en-US" dirty="0">
                <a:solidFill>
                  <a:srgbClr val="FFFFFF">
                    <a:alpha val="90000"/>
                  </a:srgbClr>
                </a:solidFill>
                <a:latin typeface="Montserrat" pitchFamily="34" charset="0"/>
              </a:rPr>
              <a:t>Train model over range of plant data classes to enhance its adaptability and effectiveness.</a:t>
            </a:r>
          </a:p>
        </p:txBody>
      </p:sp>
      <p:sp>
        <p:nvSpPr>
          <p:cNvPr id="19" name="Object 13">
            <a:extLst>
              <a:ext uri="{FF2B5EF4-FFF2-40B4-BE49-F238E27FC236}">
                <a16:creationId xmlns:a16="http://schemas.microsoft.com/office/drawing/2014/main" id="{DD31EB8C-9687-D790-D8D2-5A3C25EE0438}"/>
              </a:ext>
            </a:extLst>
          </p:cNvPr>
          <p:cNvSpPr/>
          <p:nvPr/>
        </p:nvSpPr>
        <p:spPr>
          <a:xfrm>
            <a:off x="8322768" y="3768130"/>
            <a:ext cx="3456711" cy="238065"/>
          </a:xfrm>
          <a:prstGeom prst="rect">
            <a:avLst/>
          </a:prstGeom>
          <a:noFill/>
        </p:spPr>
        <p:txBody>
          <a:bodyPr wrap="square" lIns="0" tIns="0" rIns="0" bIns="0" rtlCol="0" anchor="t"/>
          <a:lstStyle/>
          <a:p>
            <a:pPr algn="l">
              <a:lnSpc>
                <a:spcPts val="1927"/>
              </a:lnSpc>
              <a:buNone/>
            </a:pPr>
            <a:r>
              <a:rPr lang="en-US" sz="1800" b="1" dirty="0">
                <a:solidFill>
                  <a:srgbClr val="62A8BB"/>
                </a:solidFill>
                <a:latin typeface="Montserrat" pitchFamily="34" charset="0"/>
                <a:ea typeface="Montserrat" pitchFamily="34" charset="-122"/>
                <a:cs typeface="Montserrat" pitchFamily="34" charset="-120"/>
              </a:rPr>
              <a:t>Continued</a:t>
            </a:r>
            <a:r>
              <a:rPr lang="en-US" sz="1800" dirty="0">
                <a:solidFill>
                  <a:srgbClr val="62A8BB"/>
                </a:solidFill>
                <a:latin typeface="Montserrat" pitchFamily="34" charset="0"/>
                <a:ea typeface="Montserrat" pitchFamily="34" charset="-122"/>
                <a:cs typeface="Montserrat" pitchFamily="34" charset="-120"/>
              </a:rPr>
              <a:t> </a:t>
            </a:r>
            <a:r>
              <a:rPr lang="en-US" sz="1800" b="1" dirty="0">
                <a:solidFill>
                  <a:srgbClr val="62A8BB"/>
                </a:solidFill>
                <a:latin typeface="Montserrat" pitchFamily="34" charset="0"/>
                <a:ea typeface="Montserrat" pitchFamily="34" charset="-122"/>
                <a:cs typeface="Montserrat" pitchFamily="34" charset="-120"/>
              </a:rPr>
              <a:t>Improvement </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0"/>
            <a:ext cx="0" cy="274320"/>
          </a:xfrm>
          <a:prstGeom prst="rect">
            <a:avLst/>
          </a:prstGeom>
          <a:noFill/>
        </p:spPr>
        <p:txBody>
          <a:bodyPr/>
          <a:lstStyle/>
          <a:p>
            <a:endParaRPr lang="en-PK"/>
          </a:p>
        </p:txBody>
      </p:sp>
      <p:sp>
        <p:nvSpPr>
          <p:cNvPr id="3" name="Object 2"/>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INTRODUCTION</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3255" y="3592280"/>
            <a:ext cx="361860" cy="428518"/>
          </a:xfrm>
          <a:prstGeom prst="rect">
            <a:avLst/>
          </a:prstGeom>
        </p:spPr>
      </p:pic>
      <p:sp>
        <p:nvSpPr>
          <p:cNvPr id="5" name="Object 4"/>
          <p:cNvSpPr/>
          <p:nvPr/>
        </p:nvSpPr>
        <p:spPr>
          <a:xfrm>
            <a:off x="1999750" y="3396242"/>
            <a:ext cx="4242327" cy="228543"/>
          </a:xfrm>
          <a:prstGeom prst="rect">
            <a:avLst/>
          </a:prstGeom>
          <a:noFill/>
        </p:spPr>
        <p:txBody>
          <a:bodyPr wrap="square" lIns="0" tIns="0" rIns="0" bIns="0" rtlCol="0" anchor="t"/>
          <a:lstStyle/>
          <a:p>
            <a:pPr algn="l">
              <a:lnSpc>
                <a:spcPts val="1814"/>
              </a:lnSpc>
              <a:buNone/>
            </a:pPr>
            <a:r>
              <a:rPr lang="en-US" sz="1440" b="1" dirty="0">
                <a:solidFill>
                  <a:srgbClr val="62A8BB"/>
                </a:solidFill>
                <a:latin typeface="Montserrat" pitchFamily="34" charset="0"/>
                <a:ea typeface="Montserrat" pitchFamily="34" charset="-122"/>
                <a:cs typeface="Montserrat" pitchFamily="34" charset="-120"/>
              </a:rPr>
              <a:t>Classify plant diseases from leaf images</a:t>
            </a:r>
            <a:endParaRPr lang="en-US" dirty="0"/>
          </a:p>
        </p:txBody>
      </p:sp>
      <p:sp>
        <p:nvSpPr>
          <p:cNvPr id="6" name="Object 5"/>
          <p:cNvSpPr/>
          <p:nvPr/>
        </p:nvSpPr>
        <p:spPr>
          <a:xfrm>
            <a:off x="1999750" y="3710637"/>
            <a:ext cx="4242327" cy="628493"/>
          </a:xfrm>
          <a:prstGeom prst="rect">
            <a:avLst/>
          </a:prstGeom>
          <a:noFill/>
        </p:spPr>
        <p:txBody>
          <a:bodyPr wrap="square" lIns="0" tIns="0" rIns="0" bIns="0" rtlCol="0" anchor="t"/>
          <a:lstStyle/>
          <a:p>
            <a:pPr algn="l">
              <a:lnSpc>
                <a:spcPts val="1680"/>
              </a:lnSpc>
              <a:spcBef>
                <a:spcPts val="663"/>
              </a:spcBef>
              <a:buNone/>
            </a:pPr>
            <a:r>
              <a:rPr lang="en-US" sz="1440" dirty="0">
                <a:solidFill>
                  <a:srgbClr val="FFFFFF">
                    <a:alpha val="90000"/>
                  </a:srgbClr>
                </a:solidFill>
                <a:latin typeface="Montserrat" pitchFamily="34" charset="0"/>
                <a:ea typeface="Montserrat" pitchFamily="34" charset="-122"/>
                <a:cs typeface="Montserrat" pitchFamily="34" charset="-120"/>
              </a:rPr>
              <a:t>Develop a </a:t>
            </a:r>
            <a:r>
              <a:rPr lang="en-US" sz="1440" b="1" dirty="0">
                <a:solidFill>
                  <a:srgbClr val="FFFFFF">
                    <a:alpha val="90000"/>
                  </a:srgbClr>
                </a:solidFill>
                <a:latin typeface="Montserrat" pitchFamily="34" charset="0"/>
                <a:ea typeface="Montserrat" pitchFamily="34" charset="-122"/>
                <a:cs typeface="Montserrat" pitchFamily="34" charset="-120"/>
              </a:rPr>
              <a:t>deep learning mode</a:t>
            </a:r>
            <a:r>
              <a:rPr lang="en-US" sz="1440" dirty="0">
                <a:solidFill>
                  <a:srgbClr val="FFFFFF">
                    <a:alpha val="90000"/>
                  </a:srgbClr>
                </a:solidFill>
                <a:latin typeface="Montserrat" pitchFamily="34" charset="0"/>
                <a:ea typeface="Montserrat" pitchFamily="34" charset="-122"/>
                <a:cs typeface="Montserrat" pitchFamily="34" charset="-120"/>
              </a:rPr>
              <a:t>l to accurately classify plant diseases by analyzing images of diseased and healthy plant leaves.</a:t>
            </a:r>
            <a:endParaRPr lang="en-US" sz="1440"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9931" y="2190949"/>
            <a:ext cx="380905" cy="447563"/>
          </a:xfrm>
          <a:prstGeom prst="rect">
            <a:avLst/>
          </a:prstGeom>
        </p:spPr>
      </p:pic>
      <p:sp>
        <p:nvSpPr>
          <p:cNvPr id="8" name="Object 7"/>
          <p:cNvSpPr/>
          <p:nvPr/>
        </p:nvSpPr>
        <p:spPr>
          <a:xfrm>
            <a:off x="7237190" y="2005940"/>
            <a:ext cx="4242327" cy="228543"/>
          </a:xfrm>
          <a:prstGeom prst="rect">
            <a:avLst/>
          </a:prstGeom>
          <a:noFill/>
        </p:spPr>
        <p:txBody>
          <a:bodyPr wrap="square" lIns="0" tIns="0" rIns="0" bIns="0" rtlCol="0" anchor="t"/>
          <a:lstStyle/>
          <a:p>
            <a:pPr algn="l">
              <a:lnSpc>
                <a:spcPts val="1814"/>
              </a:lnSpc>
              <a:buNone/>
            </a:pPr>
            <a:r>
              <a:rPr lang="en-US" sz="1440" b="1" dirty="0">
                <a:solidFill>
                  <a:srgbClr val="62A8BB"/>
                </a:solidFill>
                <a:latin typeface="Montserrat" pitchFamily="34" charset="0"/>
                <a:ea typeface="Montserrat" pitchFamily="34" charset="-122"/>
                <a:cs typeface="Montserrat" pitchFamily="34" charset="-120"/>
              </a:rPr>
              <a:t>Combat plant diseases effectively</a:t>
            </a:r>
            <a:endParaRPr lang="en-US" dirty="0"/>
          </a:p>
        </p:txBody>
      </p:sp>
      <p:sp>
        <p:nvSpPr>
          <p:cNvPr id="9" name="Object 8"/>
          <p:cNvSpPr/>
          <p:nvPr/>
        </p:nvSpPr>
        <p:spPr>
          <a:xfrm>
            <a:off x="7237190" y="2322418"/>
            <a:ext cx="4242327" cy="685629"/>
          </a:xfrm>
          <a:prstGeom prst="rect">
            <a:avLst/>
          </a:prstGeom>
          <a:noFill/>
        </p:spPr>
        <p:txBody>
          <a:bodyPr wrap="square" lIns="0" tIns="0" rIns="0" bIns="0" rtlCol="0" anchor="t"/>
          <a:lstStyle/>
          <a:p>
            <a:pPr algn="l">
              <a:lnSpc>
                <a:spcPts val="1814"/>
              </a:lnSpc>
              <a:spcBef>
                <a:spcPts val="680"/>
              </a:spcBef>
              <a:buNone/>
            </a:pPr>
            <a:r>
              <a:rPr lang="en-US" sz="1440" dirty="0">
                <a:solidFill>
                  <a:srgbClr val="FFFFFF"/>
                </a:solidFill>
                <a:latin typeface="Montserrat" pitchFamily="34" charset="0"/>
                <a:ea typeface="Montserrat" pitchFamily="34" charset="-122"/>
                <a:cs typeface="Montserrat" pitchFamily="34" charset="-120"/>
              </a:rPr>
              <a:t>Enable </a:t>
            </a:r>
            <a:r>
              <a:rPr lang="en-US" sz="1440" b="1" dirty="0">
                <a:solidFill>
                  <a:srgbClr val="FFFFFF"/>
                </a:solidFill>
                <a:latin typeface="Montserrat" pitchFamily="34" charset="0"/>
                <a:ea typeface="Montserrat" pitchFamily="34" charset="-122"/>
                <a:cs typeface="Montserrat" pitchFamily="34" charset="-120"/>
              </a:rPr>
              <a:t>early detection </a:t>
            </a:r>
            <a:r>
              <a:rPr lang="en-US" sz="1440" dirty="0">
                <a:solidFill>
                  <a:srgbClr val="FFFFFF"/>
                </a:solidFill>
                <a:latin typeface="Montserrat" pitchFamily="34" charset="0"/>
                <a:ea typeface="Montserrat" pitchFamily="34" charset="-122"/>
                <a:cs typeface="Montserrat" pitchFamily="34" charset="-120"/>
              </a:rPr>
              <a:t>and </a:t>
            </a:r>
            <a:r>
              <a:rPr lang="en-US" sz="1440" b="1" dirty="0">
                <a:solidFill>
                  <a:srgbClr val="FFFFFF"/>
                </a:solidFill>
                <a:latin typeface="Montserrat" pitchFamily="34" charset="0"/>
                <a:ea typeface="Montserrat" pitchFamily="34" charset="-122"/>
                <a:cs typeface="Montserrat" pitchFamily="34" charset="-120"/>
              </a:rPr>
              <a:t>prompt intervention</a:t>
            </a:r>
            <a:r>
              <a:rPr lang="en-US" sz="1440" dirty="0">
                <a:solidFill>
                  <a:srgbClr val="FFFFFF"/>
                </a:solidFill>
                <a:latin typeface="Montserrat" pitchFamily="34" charset="0"/>
                <a:ea typeface="Montserrat" pitchFamily="34" charset="-122"/>
                <a:cs typeface="Montserrat" pitchFamily="34" charset="-120"/>
              </a:rPr>
              <a:t> to prevent the spread of diseases and mitigate crop losses.</a:t>
            </a:r>
            <a:endParaRPr lang="en-US"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49714" y="3631463"/>
            <a:ext cx="485654" cy="361860"/>
          </a:xfrm>
          <a:prstGeom prst="rect">
            <a:avLst/>
          </a:prstGeom>
        </p:spPr>
      </p:pic>
      <p:sp>
        <p:nvSpPr>
          <p:cNvPr id="11" name="Object 10"/>
          <p:cNvSpPr/>
          <p:nvPr/>
        </p:nvSpPr>
        <p:spPr>
          <a:xfrm>
            <a:off x="7237190" y="3396242"/>
            <a:ext cx="4242327" cy="228543"/>
          </a:xfrm>
          <a:prstGeom prst="rect">
            <a:avLst/>
          </a:prstGeom>
          <a:noFill/>
        </p:spPr>
        <p:txBody>
          <a:bodyPr wrap="square" lIns="0" tIns="0" rIns="0" bIns="0" rtlCol="0" anchor="t"/>
          <a:lstStyle/>
          <a:p>
            <a:pPr algn="l">
              <a:lnSpc>
                <a:spcPts val="1814"/>
              </a:lnSpc>
              <a:buNone/>
            </a:pPr>
            <a:r>
              <a:rPr lang="en-US" sz="1440" b="1" dirty="0">
                <a:solidFill>
                  <a:srgbClr val="62A8BB"/>
                </a:solidFill>
                <a:latin typeface="Montserrat" pitchFamily="34" charset="0"/>
                <a:ea typeface="Montserrat" pitchFamily="34" charset="-122"/>
                <a:cs typeface="Montserrat" pitchFamily="34" charset="-120"/>
              </a:rPr>
              <a:t>Enhance crop health and productivity</a:t>
            </a:r>
            <a:endParaRPr lang="en-US" dirty="0"/>
          </a:p>
        </p:txBody>
      </p:sp>
      <p:sp>
        <p:nvSpPr>
          <p:cNvPr id="12" name="Object 11"/>
          <p:cNvSpPr/>
          <p:nvPr/>
        </p:nvSpPr>
        <p:spPr>
          <a:xfrm>
            <a:off x="7237190" y="3710637"/>
            <a:ext cx="4242327" cy="628493"/>
          </a:xfrm>
          <a:prstGeom prst="rect">
            <a:avLst/>
          </a:prstGeom>
          <a:noFill/>
        </p:spPr>
        <p:txBody>
          <a:bodyPr wrap="square" lIns="0" tIns="0" rIns="0" bIns="0" rtlCol="0" anchor="t"/>
          <a:lstStyle/>
          <a:p>
            <a:pPr algn="l">
              <a:lnSpc>
                <a:spcPts val="1680"/>
              </a:lnSpc>
              <a:spcBef>
                <a:spcPts val="663"/>
              </a:spcBef>
              <a:buNone/>
            </a:pPr>
            <a:r>
              <a:rPr lang="en-US" sz="1440" dirty="0">
                <a:solidFill>
                  <a:srgbClr val="FFFFFF">
                    <a:alpha val="90000"/>
                  </a:srgbClr>
                </a:solidFill>
                <a:latin typeface="Montserrat" pitchFamily="34" charset="0"/>
                <a:ea typeface="Montserrat" pitchFamily="34" charset="-122"/>
                <a:cs typeface="Montserrat" pitchFamily="34" charset="-120"/>
              </a:rPr>
              <a:t>Reducing the impact of plant diseases, will promote crop health quality, and yield, leading to </a:t>
            </a:r>
            <a:r>
              <a:rPr lang="en-US" sz="1440" b="1" dirty="0">
                <a:solidFill>
                  <a:srgbClr val="FFFFFF">
                    <a:alpha val="90000"/>
                  </a:srgbClr>
                </a:solidFill>
                <a:latin typeface="Montserrat" pitchFamily="34" charset="0"/>
                <a:ea typeface="Montserrat" pitchFamily="34" charset="-122"/>
                <a:cs typeface="Montserrat" pitchFamily="34" charset="-120"/>
              </a:rPr>
              <a:t>improved agricultural productivity.</a:t>
            </a:r>
            <a:endParaRPr lang="en-US" sz="1440" b="1" dirty="0"/>
          </a:p>
        </p:txBody>
      </p:sp>
      <p:pic>
        <p:nvPicPr>
          <p:cNvPr id="13" name="Object 1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90389" y="2252323"/>
            <a:ext cx="323769" cy="323769"/>
          </a:xfrm>
          <a:prstGeom prst="rect">
            <a:avLst/>
          </a:prstGeom>
        </p:spPr>
      </p:pic>
      <p:sp>
        <p:nvSpPr>
          <p:cNvPr id="14" name="Object 13"/>
          <p:cNvSpPr/>
          <p:nvPr/>
        </p:nvSpPr>
        <p:spPr>
          <a:xfrm>
            <a:off x="1999750" y="2005940"/>
            <a:ext cx="4242327" cy="228543"/>
          </a:xfrm>
          <a:prstGeom prst="rect">
            <a:avLst/>
          </a:prstGeom>
          <a:noFill/>
        </p:spPr>
        <p:txBody>
          <a:bodyPr wrap="square" lIns="0" tIns="0" rIns="0" bIns="0" rtlCol="0" anchor="t"/>
          <a:lstStyle/>
          <a:p>
            <a:pPr algn="l">
              <a:lnSpc>
                <a:spcPts val="1814"/>
              </a:lnSpc>
              <a:buNone/>
            </a:pPr>
            <a:r>
              <a:rPr lang="en-US" sz="1440" b="1" dirty="0">
                <a:solidFill>
                  <a:srgbClr val="62A8BB"/>
                </a:solidFill>
                <a:latin typeface="Montserrat" pitchFamily="34" charset="0"/>
                <a:ea typeface="Montserrat" pitchFamily="34" charset="-122"/>
                <a:cs typeface="Montserrat" pitchFamily="34" charset="-120"/>
              </a:rPr>
              <a:t>Motivation</a:t>
            </a:r>
            <a:endParaRPr lang="en-US" dirty="0"/>
          </a:p>
        </p:txBody>
      </p:sp>
      <p:sp>
        <p:nvSpPr>
          <p:cNvPr id="15" name="Object 14"/>
          <p:cNvSpPr/>
          <p:nvPr/>
        </p:nvSpPr>
        <p:spPr>
          <a:xfrm>
            <a:off x="1999750" y="2322418"/>
            <a:ext cx="4242327" cy="685629"/>
          </a:xfrm>
          <a:prstGeom prst="rect">
            <a:avLst/>
          </a:prstGeom>
          <a:noFill/>
        </p:spPr>
        <p:txBody>
          <a:bodyPr wrap="square" lIns="0" tIns="0" rIns="0" bIns="0" rtlCol="0" anchor="t"/>
          <a:lstStyle/>
          <a:p>
            <a:pPr algn="l">
              <a:lnSpc>
                <a:spcPts val="1814"/>
              </a:lnSpc>
              <a:spcBef>
                <a:spcPts val="680"/>
              </a:spcBef>
              <a:buNone/>
            </a:pPr>
            <a:r>
              <a:rPr lang="en-US" sz="1440" dirty="0">
                <a:solidFill>
                  <a:srgbClr val="FFFFFF"/>
                </a:solidFill>
                <a:latin typeface="Montserrat" pitchFamily="34" charset="0"/>
                <a:ea typeface="Montserrat" pitchFamily="34" charset="-122"/>
                <a:cs typeface="Montserrat" pitchFamily="34" charset="-120"/>
              </a:rPr>
              <a:t>Combat plant diseases effectively to </a:t>
            </a:r>
            <a:r>
              <a:rPr lang="en-US" sz="1440" b="1" dirty="0">
                <a:solidFill>
                  <a:srgbClr val="FFFFFF"/>
                </a:solidFill>
                <a:latin typeface="Montserrat" pitchFamily="34" charset="0"/>
                <a:ea typeface="Montserrat" pitchFamily="34" charset="-122"/>
                <a:cs typeface="Montserrat" pitchFamily="34" charset="-120"/>
              </a:rPr>
              <a:t>enhance crop health</a:t>
            </a:r>
            <a:r>
              <a:rPr lang="en-US" sz="1440" dirty="0">
                <a:solidFill>
                  <a:srgbClr val="FFFFFF"/>
                </a:solidFill>
                <a:latin typeface="Montserrat" pitchFamily="34" charset="0"/>
                <a:ea typeface="Montserrat" pitchFamily="34" charset="-122"/>
                <a:cs typeface="Montserrat" pitchFamily="34" charset="-120"/>
              </a:rPr>
              <a:t> and </a:t>
            </a:r>
            <a:r>
              <a:rPr lang="en-US" sz="1440" b="1" dirty="0">
                <a:solidFill>
                  <a:srgbClr val="FFFFFF"/>
                </a:solidFill>
                <a:latin typeface="Montserrat" pitchFamily="34" charset="0"/>
                <a:ea typeface="Montserrat" pitchFamily="34" charset="-122"/>
                <a:cs typeface="Montserrat" pitchFamily="34" charset="-120"/>
              </a:rPr>
              <a:t>agricultural productivity</a:t>
            </a:r>
            <a:r>
              <a:rPr lang="en-US" sz="1440" dirty="0">
                <a:solidFill>
                  <a:srgbClr val="FFFFFF"/>
                </a:solidFill>
                <a:latin typeface="Montserrat" pitchFamily="34" charset="0"/>
                <a:ea typeface="Montserrat" pitchFamily="34" charset="-122"/>
                <a:cs typeface="Montserrat" pitchFamily="34" charset="-120"/>
              </a:rPr>
              <a:t>.</a:t>
            </a:r>
            <a:endParaRPr lang="en-US" dirty="0"/>
          </a:p>
        </p:txBody>
      </p:sp>
      <p:sp>
        <p:nvSpPr>
          <p:cNvPr id="16" name="Object 15"/>
          <p:cNvSpPr/>
          <p:nvPr/>
        </p:nvSpPr>
        <p:spPr>
          <a:xfrm>
            <a:off x="0" y="5361234"/>
            <a:ext cx="12188952" cy="1495051"/>
          </a:xfrm>
          <a:prstGeom prst="rect">
            <a:avLst/>
          </a:prstGeom>
          <a:solidFill>
            <a:srgbClr val="62A8BB"/>
          </a:solidFill>
        </p:spPr>
        <p:txBody>
          <a:bodyPr/>
          <a:lstStyle/>
          <a:p>
            <a:endParaRPr lang="en-PK"/>
          </a:p>
        </p:txBody>
      </p:sp>
      <p:sp>
        <p:nvSpPr>
          <p:cNvPr id="17" name="Object 16"/>
          <p:cNvSpPr/>
          <p:nvPr/>
        </p:nvSpPr>
        <p:spPr>
          <a:xfrm>
            <a:off x="-47613" y="5678159"/>
            <a:ext cx="12284178" cy="857036"/>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Primary goal and motivation behind the plant disease detection project, highlighting its potential to combat plant diseases effectively and enhance crop health and productivity through accurate classification of diseases from leaf images.</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2">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56286"/>
          </a:xfrm>
          <a:prstGeom prst="rect">
            <a:avLst/>
          </a:prstGeom>
        </p:spPr>
      </p:pic>
      <p:sp>
        <p:nvSpPr>
          <p:cNvPr id="3" name="Object 2"/>
          <p:cNvSpPr/>
          <p:nvPr/>
        </p:nvSpPr>
        <p:spPr>
          <a:xfrm>
            <a:off x="1206516" y="2034567"/>
            <a:ext cx="6735348" cy="1733117"/>
          </a:xfrm>
          <a:prstGeom prst="rect">
            <a:avLst/>
          </a:prstGeom>
          <a:noFill/>
        </p:spPr>
        <p:txBody>
          <a:bodyPr wrap="square" lIns="0" tIns="0" rIns="0" bIns="0" rtlCol="0" anchor="t"/>
          <a:lstStyle/>
          <a:p>
            <a:pPr algn="r">
              <a:lnSpc>
                <a:spcPts val="6868"/>
              </a:lnSpc>
              <a:buNone/>
            </a:pPr>
            <a:r>
              <a:rPr lang="en-US" sz="5451" dirty="0">
                <a:solidFill>
                  <a:srgbClr val="62A8BB"/>
                </a:solidFill>
                <a:latin typeface="Montserrat" pitchFamily="34" charset="0"/>
                <a:ea typeface="Montserrat" pitchFamily="34" charset="-122"/>
                <a:cs typeface="Montserrat" pitchFamily="34" charset="-120"/>
              </a:rPr>
              <a:t>THANK YOU FOR YOUR TIME   </a:t>
            </a:r>
            <a:endParaRPr lang="en-US" dirty="0"/>
          </a:p>
        </p:txBody>
      </p:sp>
      <p:pic>
        <p:nvPicPr>
          <p:cNvPr id="6" name="Object 5" descr="preencoded.png"/>
          <p:cNvPicPr>
            <a:picLocks noChangeAspect="1"/>
          </p:cNvPicPr>
          <p:nvPr/>
        </p:nvPicPr>
        <p:blipFill>
          <a:blip r:embed="rId5"/>
          <a:srcRect t="123" b="123"/>
          <a:stretch/>
        </p:blipFill>
        <p:spPr>
          <a:xfrm>
            <a:off x="8322769" y="0"/>
            <a:ext cx="3866183" cy="68562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b="1">
                <a:solidFill>
                  <a:srgbClr val="62A8BB"/>
                </a:solidFill>
                <a:latin typeface="Montserrat" pitchFamily="34" charset="0"/>
                <a:ea typeface="Montserrat" pitchFamily="34" charset="-122"/>
                <a:cs typeface="Montserrat" pitchFamily="34" charset="-120"/>
              </a:rPr>
              <a:t>OBJECTIVES OF THE PROJECT</a:t>
            </a:r>
            <a:endParaRPr lang="en-US" b="1" dirty="0"/>
          </a:p>
        </p:txBody>
      </p:sp>
      <p:sp>
        <p:nvSpPr>
          <p:cNvPr id="3" name="Object 2"/>
          <p:cNvSpPr/>
          <p:nvPr/>
        </p:nvSpPr>
        <p:spPr>
          <a:xfrm>
            <a:off x="466608" y="2036335"/>
            <a:ext cx="2561696" cy="3831104"/>
          </a:xfrm>
          <a:prstGeom prst="rect">
            <a:avLst/>
          </a:prstGeom>
          <a:noFill/>
          <a:ln w="25400">
            <a:solidFill>
              <a:srgbClr val="FFFFFF"/>
            </a:solidFill>
            <a:prstDash val="solid"/>
            <a:miter lim="800000"/>
          </a:ln>
        </p:spPr>
        <p:txBody>
          <a:bodyPr/>
          <a:lstStyle/>
          <a:p>
            <a:endParaRPr lang="en-PK"/>
          </a:p>
        </p:txBody>
      </p:sp>
      <p:sp>
        <p:nvSpPr>
          <p:cNvPr id="6" name="Object 5"/>
          <p:cNvSpPr/>
          <p:nvPr/>
        </p:nvSpPr>
        <p:spPr>
          <a:xfrm>
            <a:off x="3421843" y="2359942"/>
            <a:ext cx="4069539" cy="2994715"/>
          </a:xfrm>
          <a:prstGeom prst="rect">
            <a:avLst/>
          </a:prstGeom>
          <a:noFill/>
        </p:spPr>
        <p:txBody>
          <a:bodyPr wrap="square" lIns="0" tIns="0" rIns="0" bIns="0" rtlCol="0" anchor="t"/>
          <a:lstStyle/>
          <a:p>
            <a:pPr marL="285750" indent="-285750" algn="l">
              <a:lnSpc>
                <a:spcPts val="1721"/>
              </a:lnSpc>
              <a:buSzPct val="100000"/>
              <a:buFont typeface="Arial" panose="020B0604020202020204" pitchFamily="34" charset="0"/>
              <a:buChar char="•"/>
            </a:pPr>
            <a:endParaRPr lang="en-US" sz="1400" dirty="0">
              <a:solidFill>
                <a:srgbClr val="FFFFFF"/>
              </a:solidFill>
            </a:endParaRPr>
          </a:p>
        </p:txBody>
      </p:sp>
      <p:sp>
        <p:nvSpPr>
          <p:cNvPr id="7" name="Object 6"/>
          <p:cNvSpPr/>
          <p:nvPr/>
        </p:nvSpPr>
        <p:spPr>
          <a:xfrm>
            <a:off x="7715713" y="2672849"/>
            <a:ext cx="3904882" cy="2368900"/>
          </a:xfrm>
          <a:prstGeom prst="rect">
            <a:avLst/>
          </a:prstGeom>
          <a:noFill/>
        </p:spPr>
        <p:txBody>
          <a:bodyPr wrap="square" lIns="0" tIns="0" rIns="0" bIns="0" rtlCol="0" anchor="t"/>
          <a:lstStyle/>
          <a:p>
            <a:pPr marL="285750" indent="-285750" algn="l">
              <a:lnSpc>
                <a:spcPct val="150000"/>
              </a:lnSpc>
              <a:buSzPct val="100000"/>
              <a:buFont typeface="Arial" panose="020B0604020202020204" pitchFamily="34" charset="0"/>
              <a:buChar char="•"/>
            </a:pPr>
            <a:r>
              <a:rPr lang="en-US" sz="1370" b="1" dirty="0">
                <a:solidFill>
                  <a:srgbClr val="62A8BB"/>
                </a:solidFill>
                <a:latin typeface="Montserrat" panose="00000500000000000000" pitchFamily="2" charset="0"/>
                <a:ea typeface="Montserrat" pitchFamily="34" charset="-122"/>
                <a:cs typeface="Montserrat" pitchFamily="34" charset="-120"/>
              </a:rPr>
              <a:t>Enable Sustainable Agriculture : </a:t>
            </a:r>
            <a:r>
              <a:rPr lang="en-US" sz="1370" dirty="0">
                <a:solidFill>
                  <a:srgbClr val="FFFFFF"/>
                </a:solidFill>
                <a:latin typeface="Montserrat" panose="00000500000000000000" pitchFamily="2" charset="0"/>
                <a:ea typeface="Montserrat" pitchFamily="34" charset="-122"/>
                <a:cs typeface="Montserrat" pitchFamily="34" charset="-120"/>
              </a:rPr>
              <a:t>Support sustainable farming practices by </a:t>
            </a:r>
            <a:r>
              <a:rPr lang="en-US" sz="1370" b="1" dirty="0">
                <a:solidFill>
                  <a:srgbClr val="FFFFFF"/>
                </a:solidFill>
                <a:latin typeface="Montserrat" panose="00000500000000000000" pitchFamily="2" charset="0"/>
                <a:ea typeface="Montserrat" pitchFamily="34" charset="-122"/>
                <a:cs typeface="Montserrat" pitchFamily="34" charset="-120"/>
              </a:rPr>
              <a:t>minimizing the use of pesticides </a:t>
            </a:r>
            <a:r>
              <a:rPr lang="en-US" sz="1370" dirty="0">
                <a:solidFill>
                  <a:srgbClr val="FFFFFF"/>
                </a:solidFill>
                <a:latin typeface="Montserrat" panose="00000500000000000000" pitchFamily="2" charset="0"/>
                <a:ea typeface="Montserrat" pitchFamily="34" charset="-122"/>
                <a:cs typeface="Montserrat" pitchFamily="34" charset="-120"/>
              </a:rPr>
              <a:t>through targeted disease management.</a:t>
            </a:r>
          </a:p>
          <a:p>
            <a:pPr marL="285750" indent="-285750" algn="l">
              <a:lnSpc>
                <a:spcPts val="1721"/>
              </a:lnSpc>
              <a:spcBef>
                <a:spcPts val="1520"/>
              </a:spcBef>
              <a:buSzPct val="100000"/>
              <a:buFont typeface="Arial" panose="020B0604020202020204" pitchFamily="34" charset="0"/>
              <a:buChar char="•"/>
            </a:pPr>
            <a:r>
              <a:rPr lang="en-US" sz="1370" b="1" dirty="0">
                <a:solidFill>
                  <a:srgbClr val="62A8BB"/>
                </a:solidFill>
                <a:latin typeface="Montserrat" panose="00000500000000000000" pitchFamily="2" charset="0"/>
                <a:ea typeface="Montserrat" pitchFamily="34" charset="-122"/>
                <a:cs typeface="Montserrat" pitchFamily="34" charset="-120"/>
              </a:rPr>
              <a:t>Address Challenges of Manual Method: </a:t>
            </a:r>
            <a:r>
              <a:rPr lang="en-US" sz="1370" dirty="0">
                <a:solidFill>
                  <a:srgbClr val="FFFFFF"/>
                </a:solidFill>
                <a:latin typeface="Montserrat" panose="00000500000000000000" pitchFamily="2" charset="0"/>
              </a:rPr>
              <a:t>Address the challenges associated with </a:t>
            </a:r>
            <a:r>
              <a:rPr lang="en-US" sz="1370" b="1" dirty="0">
                <a:solidFill>
                  <a:srgbClr val="FFFFFF"/>
                </a:solidFill>
                <a:latin typeface="Montserrat" panose="00000500000000000000" pitchFamily="2" charset="0"/>
              </a:rPr>
              <a:t>manual disease detection methods</a:t>
            </a:r>
            <a:r>
              <a:rPr lang="en-US" sz="1370" dirty="0">
                <a:solidFill>
                  <a:srgbClr val="FFFFFF"/>
                </a:solidFill>
                <a:latin typeface="Montserrat" panose="00000500000000000000" pitchFamily="2" charset="0"/>
              </a:rPr>
              <a:t>, such as subjectivity and inefficiency</a:t>
            </a:r>
          </a:p>
        </p:txBody>
      </p:sp>
      <p:sp>
        <p:nvSpPr>
          <p:cNvPr id="9" name="Object 8"/>
          <p:cNvSpPr/>
          <p:nvPr/>
        </p:nvSpPr>
        <p:spPr>
          <a:xfrm>
            <a:off x="2081644" y="5370907"/>
            <a:ext cx="1197901" cy="266633"/>
          </a:xfrm>
          <a:prstGeom prst="rect">
            <a:avLst/>
          </a:prstGeom>
          <a:noFill/>
        </p:spPr>
        <p:txBody>
          <a:bodyPr wrap="square" lIns="0" tIns="0" rIns="0" bIns="0" rtlCol="0" anchor="t"/>
          <a:lstStyle/>
          <a:p>
            <a:pPr algn="ctr">
              <a:lnSpc>
                <a:spcPts val="2124"/>
              </a:lnSpc>
              <a:buNone/>
            </a:pPr>
            <a:endParaRPr lang="en-US" dirty="0"/>
          </a:p>
        </p:txBody>
      </p:sp>
      <p:pic>
        <p:nvPicPr>
          <p:cNvPr id="11" name="Object 4" descr="preencoded.png">
            <a:extLst>
              <a:ext uri="{FF2B5EF4-FFF2-40B4-BE49-F238E27FC236}">
                <a16:creationId xmlns:a16="http://schemas.microsoft.com/office/drawing/2014/main" id="{80B8FB46-A0A6-A850-167D-74D39B69A496}"/>
              </a:ext>
            </a:extLst>
          </p:cNvPr>
          <p:cNvPicPr>
            <a:picLocks noChangeAspect="1"/>
          </p:cNvPicPr>
          <p:nvPr/>
        </p:nvPicPr>
        <p:blipFill>
          <a:blip r:embed="rId3"/>
          <a:srcRect l="8447" r="8447"/>
          <a:stretch/>
        </p:blipFill>
        <p:spPr>
          <a:xfrm>
            <a:off x="324310" y="1486167"/>
            <a:ext cx="2955235" cy="4742264"/>
          </a:xfrm>
          <a:prstGeom prst="rect">
            <a:avLst/>
          </a:prstGeom>
        </p:spPr>
      </p:pic>
      <p:sp>
        <p:nvSpPr>
          <p:cNvPr id="13" name="TextBox 12">
            <a:extLst>
              <a:ext uri="{FF2B5EF4-FFF2-40B4-BE49-F238E27FC236}">
                <a16:creationId xmlns:a16="http://schemas.microsoft.com/office/drawing/2014/main" id="{9AE16697-2F39-64D3-4BB7-A3AF9D5FCAE5}"/>
              </a:ext>
            </a:extLst>
          </p:cNvPr>
          <p:cNvSpPr txBox="1"/>
          <p:nvPr/>
        </p:nvSpPr>
        <p:spPr>
          <a:xfrm>
            <a:off x="3797642" y="1503343"/>
            <a:ext cx="3693739" cy="5108065"/>
          </a:xfrm>
          <a:prstGeom prst="rect">
            <a:avLst/>
          </a:prstGeom>
          <a:noFill/>
        </p:spPr>
        <p:txBody>
          <a:bodyPr wrap="square">
            <a:spAutoFit/>
          </a:bodyPr>
          <a:lstStyle/>
          <a:p>
            <a:pPr marL="285750" marR="0" lvl="0" indent="-285750">
              <a:lnSpc>
                <a:spcPct val="150000"/>
              </a:lnSpc>
              <a:spcBef>
                <a:spcPts val="0"/>
              </a:spcBef>
              <a:spcAft>
                <a:spcPts val="800"/>
              </a:spcAft>
              <a:buFont typeface="Arial" panose="020B0604020202020204" pitchFamily="34" charset="0"/>
              <a:buChar char="•"/>
              <a:tabLst>
                <a:tab pos="457200" algn="l"/>
              </a:tabLst>
            </a:pPr>
            <a:r>
              <a:rPr lang="en-US" sz="1370" b="1" kern="100" dirty="0">
                <a:solidFill>
                  <a:srgbClr val="62A8BB"/>
                </a:solidFill>
                <a:effectLst/>
                <a:latin typeface="Montserrat" panose="00000500000000000000" pitchFamily="2" charset="0"/>
                <a:ea typeface="Aptos" panose="020B0004020202020204" pitchFamily="34" charset="0"/>
                <a:cs typeface="Times New Roman" panose="02020603050405020304" pitchFamily="18" charset="0"/>
              </a:rPr>
              <a:t>Develop a Deep Learning Mode: </a:t>
            </a:r>
            <a:r>
              <a:rPr lang="en-US" sz="1370" b="1"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rPr>
              <a:t>Create a deep learning model </a:t>
            </a:r>
            <a:r>
              <a:rPr lang="en-US" sz="1370"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rPr>
              <a:t>capable of accurately classifying plant diseases from images of leaves.</a:t>
            </a:r>
            <a:endParaRPr lang="en-PK" sz="1370"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endParaRPr>
          </a:p>
          <a:p>
            <a:pPr marL="285750" marR="0" lvl="0" indent="-285750">
              <a:lnSpc>
                <a:spcPct val="150000"/>
              </a:lnSpc>
              <a:spcBef>
                <a:spcPts val="0"/>
              </a:spcBef>
              <a:spcAft>
                <a:spcPts val="800"/>
              </a:spcAft>
              <a:buFont typeface="Arial" panose="020B0604020202020204" pitchFamily="34" charset="0"/>
              <a:buChar char="•"/>
              <a:tabLst>
                <a:tab pos="457200" algn="l"/>
              </a:tabLst>
            </a:pPr>
            <a:r>
              <a:rPr lang="en-US" sz="1370" b="1" kern="100" dirty="0">
                <a:solidFill>
                  <a:srgbClr val="62A8BB"/>
                </a:solidFill>
                <a:effectLst/>
                <a:latin typeface="Montserrat" panose="00000500000000000000" pitchFamily="2" charset="0"/>
                <a:ea typeface="Aptos" panose="020B0004020202020204" pitchFamily="34" charset="0"/>
                <a:cs typeface="Times New Roman" panose="02020603050405020304" pitchFamily="18" charset="0"/>
              </a:rPr>
              <a:t>Enhance Early Detection:  </a:t>
            </a:r>
            <a:r>
              <a:rPr lang="en-US" sz="1370"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rPr>
              <a:t>Improve early detection thus, </a:t>
            </a:r>
            <a:r>
              <a:rPr lang="en-US" sz="1370" b="1"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rPr>
              <a:t>minimizing the spread and impact</a:t>
            </a:r>
            <a:r>
              <a:rPr lang="en-US" sz="1370"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rPr>
              <a:t> of plant diseases.</a:t>
            </a:r>
            <a:endParaRPr lang="en-PK" sz="1370"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endParaRPr>
          </a:p>
          <a:p>
            <a:pPr marL="285750" marR="0" indent="-285750">
              <a:lnSpc>
                <a:spcPct val="150000"/>
              </a:lnSpc>
              <a:spcBef>
                <a:spcPts val="0"/>
              </a:spcBef>
              <a:spcAft>
                <a:spcPts val="800"/>
              </a:spcAft>
              <a:buFont typeface="Arial" panose="020B0604020202020204" pitchFamily="34" charset="0"/>
              <a:buChar char="•"/>
            </a:pPr>
            <a:r>
              <a:rPr lang="en-US" sz="1370" b="1" kern="100" dirty="0">
                <a:solidFill>
                  <a:srgbClr val="62A8BB"/>
                </a:solidFill>
                <a:effectLst/>
                <a:latin typeface="Montserrat" panose="00000500000000000000" pitchFamily="2" charset="0"/>
                <a:ea typeface="Aptos" panose="020B0004020202020204" pitchFamily="34" charset="0"/>
                <a:cs typeface="Times New Roman" panose="02020603050405020304" pitchFamily="18" charset="0"/>
              </a:rPr>
              <a:t>Crop Yield Improvement:</a:t>
            </a:r>
            <a:r>
              <a:rPr lang="en-US" sz="1370" b="1" kern="100" dirty="0">
                <a:solidFill>
                  <a:schemeClr val="bg1"/>
                </a:solidFill>
                <a:latin typeface="Montserrat" panose="00000500000000000000" pitchFamily="2" charset="0"/>
                <a:ea typeface="Aptos" panose="020B0004020202020204" pitchFamily="34" charset="0"/>
                <a:cs typeface="Times New Roman" panose="02020603050405020304" pitchFamily="18" charset="0"/>
              </a:rPr>
              <a:t> </a:t>
            </a:r>
            <a:r>
              <a:rPr lang="en-US" sz="1370"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rPr>
              <a:t>Contribute to crop yield and </a:t>
            </a:r>
            <a:r>
              <a:rPr lang="en-US" sz="1370" b="1"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rPr>
              <a:t>agricultural productivity</a:t>
            </a:r>
            <a:r>
              <a:rPr lang="en-US" sz="1370"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rPr>
              <a:t> by enabling timely identification and management of plant diseases.</a:t>
            </a:r>
            <a:endParaRPr lang="en-PK" sz="1370"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endParaRPr>
          </a:p>
          <a:p>
            <a:pPr marL="0" marR="0">
              <a:lnSpc>
                <a:spcPct val="150000"/>
              </a:lnSpc>
              <a:spcBef>
                <a:spcPts val="0"/>
              </a:spcBef>
              <a:spcAft>
                <a:spcPts val="800"/>
              </a:spcAft>
            </a:pPr>
            <a:r>
              <a:rPr lang="en-PK" sz="1370" kern="100" dirty="0">
                <a:solidFill>
                  <a:schemeClr val="bg1"/>
                </a:solidFill>
                <a:effectLst/>
                <a:latin typeface="Montserrat" panose="00000500000000000000" pitchFamily="2" charset="0"/>
                <a:ea typeface="Aptos" panose="020B0004020202020204" pitchFamily="34" charset="0"/>
                <a:cs typeface="Times New Roman" panose="02020603050405020304" pitchFamily="18" charset="0"/>
              </a:rPr>
              <a:t>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313746" y="362901"/>
            <a:ext cx="7751412" cy="504699"/>
          </a:xfrm>
          <a:prstGeom prst="rect">
            <a:avLst/>
          </a:prstGeom>
          <a:noFill/>
        </p:spPr>
        <p:txBody>
          <a:bodyPr wrap="square" lIns="0" tIns="0" rIns="0" bIns="0" rtlCol="0" anchor="t"/>
          <a:lstStyle/>
          <a:p>
            <a:pPr algn="ctr">
              <a:lnSpc>
                <a:spcPts val="4016"/>
              </a:lnSpc>
              <a:buNone/>
            </a:pPr>
            <a:r>
              <a:rPr lang="en-US" sz="3188" dirty="0">
                <a:solidFill>
                  <a:srgbClr val="62A8BB"/>
                </a:solidFill>
                <a:latin typeface="Montserrat" pitchFamily="34" charset="0"/>
                <a:ea typeface="Montserrat" pitchFamily="34" charset="-122"/>
                <a:cs typeface="Montserrat" pitchFamily="34" charset="-120"/>
              </a:rPr>
              <a:t>Dataset Description</a:t>
            </a:r>
            <a:endParaRPr lang="en-US" dirty="0"/>
          </a:p>
        </p:txBody>
      </p:sp>
      <p:sp>
        <p:nvSpPr>
          <p:cNvPr id="3" name="Object 2"/>
          <p:cNvSpPr/>
          <p:nvPr/>
        </p:nvSpPr>
        <p:spPr>
          <a:xfrm>
            <a:off x="0" y="0"/>
            <a:ext cx="4199475" cy="6865808"/>
          </a:xfrm>
          <a:prstGeom prst="rect">
            <a:avLst/>
          </a:prstGeom>
          <a:solidFill>
            <a:srgbClr val="000000"/>
          </a:solidFill>
        </p:spPr>
        <p:txBody>
          <a:bodyPr/>
          <a:lstStyle/>
          <a:p>
            <a:endParaRPr lang="en-PK"/>
          </a:p>
        </p:txBody>
      </p:sp>
      <p:pic>
        <p:nvPicPr>
          <p:cNvPr id="4" name="Object 3" descr="preencoded.png"/>
          <p:cNvPicPr>
            <a:picLocks noChangeAspect="1"/>
          </p:cNvPicPr>
          <p:nvPr/>
        </p:nvPicPr>
        <p:blipFill>
          <a:blip r:embed="rId3"/>
          <a:srcRect l="1293" r="1293"/>
          <a:stretch/>
        </p:blipFill>
        <p:spPr>
          <a:xfrm>
            <a:off x="0" y="0"/>
            <a:ext cx="4199475" cy="6865808"/>
          </a:xfrm>
          <a:prstGeom prst="rect">
            <a:avLst/>
          </a:prstGeom>
        </p:spPr>
      </p:pic>
      <p:sp>
        <p:nvSpPr>
          <p:cNvPr id="5" name="Object 4"/>
          <p:cNvSpPr/>
          <p:nvPr/>
        </p:nvSpPr>
        <p:spPr>
          <a:xfrm>
            <a:off x="4666083" y="1523619"/>
            <a:ext cx="2221944" cy="2333042"/>
          </a:xfrm>
          <a:prstGeom prst="rect">
            <a:avLst/>
          </a:prstGeom>
          <a:noFill/>
          <a:ln w="25400">
            <a:solidFill>
              <a:srgbClr val="62A8BB"/>
            </a:solidFill>
            <a:prstDash val="solid"/>
            <a:miter lim="800000"/>
          </a:ln>
        </p:spPr>
        <p:txBody>
          <a:bodyPr/>
          <a:lstStyle/>
          <a:p>
            <a:endParaRPr lang="en-PK"/>
          </a:p>
        </p:txBody>
      </p:sp>
      <p:sp>
        <p:nvSpPr>
          <p:cNvPr id="6" name="Object 5"/>
          <p:cNvSpPr/>
          <p:nvPr/>
        </p:nvSpPr>
        <p:spPr>
          <a:xfrm>
            <a:off x="4951762" y="1740407"/>
            <a:ext cx="1920340" cy="304724"/>
          </a:xfrm>
          <a:prstGeom prst="rect">
            <a:avLst/>
          </a:prstGeom>
          <a:noFill/>
        </p:spPr>
        <p:txBody>
          <a:bodyPr wrap="square" lIns="0" tIns="0" rIns="0" bIns="0" rtlCol="0" anchor="t"/>
          <a:lstStyle/>
          <a:p>
            <a:pPr algn="l">
              <a:lnSpc>
                <a:spcPts val="2442"/>
              </a:lnSpc>
              <a:buNone/>
            </a:pPr>
            <a:r>
              <a:rPr lang="en-US" sz="1938" b="1" dirty="0">
                <a:solidFill>
                  <a:srgbClr val="62A8BB"/>
                </a:solidFill>
                <a:latin typeface="Montserrat" pitchFamily="34" charset="0"/>
                <a:ea typeface="Montserrat" pitchFamily="34" charset="-122"/>
                <a:cs typeface="Montserrat" pitchFamily="34" charset="-120"/>
              </a:rPr>
              <a:t>Dataset</a:t>
            </a:r>
            <a:endParaRPr lang="en-US" dirty="0"/>
          </a:p>
        </p:txBody>
      </p:sp>
      <p:sp>
        <p:nvSpPr>
          <p:cNvPr id="7" name="Object 6"/>
          <p:cNvSpPr/>
          <p:nvPr/>
        </p:nvSpPr>
        <p:spPr>
          <a:xfrm>
            <a:off x="4951762" y="2184251"/>
            <a:ext cx="1920340" cy="495176"/>
          </a:xfrm>
          <a:prstGeom prst="rect">
            <a:avLst/>
          </a:prstGeom>
          <a:noFill/>
        </p:spPr>
        <p:txBody>
          <a:bodyPr wrap="square" lIns="0" tIns="0" rIns="0" bIns="0" rtlCol="0" anchor="t"/>
          <a:lstStyle/>
          <a:p>
            <a:pPr algn="l">
              <a:lnSpc>
                <a:spcPts val="1995"/>
              </a:lnSpc>
              <a:spcBef>
                <a:spcPts val="1074"/>
              </a:spcBef>
              <a:buNone/>
            </a:pPr>
            <a:r>
              <a:rPr lang="en-US" sz="1425" dirty="0">
                <a:solidFill>
                  <a:srgbClr val="FFFFFF"/>
                </a:solidFill>
                <a:latin typeface="Montserrat" pitchFamily="34" charset="0"/>
                <a:ea typeface="Montserrat" pitchFamily="34" charset="-122"/>
                <a:cs typeface="Montserrat" pitchFamily="34" charset="-120"/>
              </a:rPr>
              <a:t>New Plant Diseases Dataset</a:t>
            </a:r>
            <a:endParaRPr lang="en-US" dirty="0"/>
          </a:p>
        </p:txBody>
      </p:sp>
      <p:sp>
        <p:nvSpPr>
          <p:cNvPr id="8" name="Object 7"/>
          <p:cNvSpPr/>
          <p:nvPr/>
        </p:nvSpPr>
        <p:spPr>
          <a:xfrm>
            <a:off x="7078480" y="1523619"/>
            <a:ext cx="2221944" cy="2333042"/>
          </a:xfrm>
          <a:prstGeom prst="rect">
            <a:avLst/>
          </a:prstGeom>
          <a:noFill/>
          <a:ln w="25400">
            <a:solidFill>
              <a:srgbClr val="62A8BB"/>
            </a:solidFill>
            <a:prstDash val="solid"/>
            <a:miter lim="800000"/>
          </a:ln>
        </p:spPr>
        <p:txBody>
          <a:bodyPr/>
          <a:lstStyle/>
          <a:p>
            <a:endParaRPr lang="en-PK"/>
          </a:p>
        </p:txBody>
      </p:sp>
      <p:sp>
        <p:nvSpPr>
          <p:cNvPr id="9" name="Object 8"/>
          <p:cNvSpPr/>
          <p:nvPr/>
        </p:nvSpPr>
        <p:spPr>
          <a:xfrm>
            <a:off x="7364158" y="1740407"/>
            <a:ext cx="1920340" cy="304724"/>
          </a:xfrm>
          <a:prstGeom prst="rect">
            <a:avLst/>
          </a:prstGeom>
          <a:noFill/>
        </p:spPr>
        <p:txBody>
          <a:bodyPr wrap="square" lIns="0" tIns="0" rIns="0" bIns="0" rtlCol="0" anchor="t"/>
          <a:lstStyle/>
          <a:p>
            <a:pPr algn="l">
              <a:lnSpc>
                <a:spcPts val="2442"/>
              </a:lnSpc>
              <a:buNone/>
            </a:pPr>
            <a:r>
              <a:rPr lang="en-US" sz="1938" b="1" dirty="0">
                <a:solidFill>
                  <a:srgbClr val="62A8BB"/>
                </a:solidFill>
                <a:latin typeface="Montserrat" pitchFamily="34" charset="0"/>
                <a:ea typeface="Montserrat" pitchFamily="34" charset="-122"/>
                <a:cs typeface="Montserrat" pitchFamily="34" charset="-120"/>
              </a:rPr>
              <a:t>Contents</a:t>
            </a:r>
            <a:endParaRPr lang="en-US" dirty="0"/>
          </a:p>
        </p:txBody>
      </p:sp>
      <p:sp>
        <p:nvSpPr>
          <p:cNvPr id="10" name="Object 9"/>
          <p:cNvSpPr/>
          <p:nvPr/>
        </p:nvSpPr>
        <p:spPr>
          <a:xfrm>
            <a:off x="7364158" y="2184251"/>
            <a:ext cx="1920340" cy="990352"/>
          </a:xfrm>
          <a:prstGeom prst="rect">
            <a:avLst/>
          </a:prstGeom>
          <a:noFill/>
        </p:spPr>
        <p:txBody>
          <a:bodyPr wrap="square" lIns="0" tIns="0" rIns="0" bIns="0" rtlCol="0" anchor="t"/>
          <a:lstStyle/>
          <a:p>
            <a:pPr algn="l">
              <a:lnSpc>
                <a:spcPts val="1995"/>
              </a:lnSpc>
              <a:spcBef>
                <a:spcPts val="1074"/>
              </a:spcBef>
              <a:buNone/>
            </a:pPr>
            <a:r>
              <a:rPr lang="en-US" sz="1425" dirty="0">
                <a:solidFill>
                  <a:srgbClr val="ECECEC"/>
                </a:solidFill>
                <a:latin typeface="Montserrat" pitchFamily="34" charset="0"/>
                <a:ea typeface="Montserrat" pitchFamily="34" charset="-122"/>
                <a:cs typeface="Montserrat" pitchFamily="34" charset="-120"/>
              </a:rPr>
              <a:t>87,000 RGB images of </a:t>
            </a:r>
            <a:r>
              <a:rPr lang="en-US" sz="1425" b="1" dirty="0">
                <a:solidFill>
                  <a:srgbClr val="ECECEC"/>
                </a:solidFill>
                <a:latin typeface="Montserrat" pitchFamily="34" charset="0"/>
                <a:ea typeface="Montserrat" pitchFamily="34" charset="-122"/>
                <a:cs typeface="Montserrat" pitchFamily="34" charset="-120"/>
              </a:rPr>
              <a:t>healthy and diseased  plant leaves.</a:t>
            </a:r>
            <a:endParaRPr lang="en-US" b="1" dirty="0"/>
          </a:p>
        </p:txBody>
      </p:sp>
      <p:sp>
        <p:nvSpPr>
          <p:cNvPr id="11" name="Object 10"/>
          <p:cNvSpPr/>
          <p:nvPr/>
        </p:nvSpPr>
        <p:spPr>
          <a:xfrm>
            <a:off x="9490877" y="1523619"/>
            <a:ext cx="2221944" cy="2333042"/>
          </a:xfrm>
          <a:prstGeom prst="rect">
            <a:avLst/>
          </a:prstGeom>
          <a:noFill/>
          <a:ln w="25400">
            <a:solidFill>
              <a:srgbClr val="62A8BB"/>
            </a:solidFill>
            <a:prstDash val="solid"/>
            <a:miter lim="800000"/>
          </a:ln>
        </p:spPr>
        <p:txBody>
          <a:bodyPr/>
          <a:lstStyle/>
          <a:p>
            <a:endParaRPr lang="en-PK"/>
          </a:p>
        </p:txBody>
      </p:sp>
      <p:sp>
        <p:nvSpPr>
          <p:cNvPr id="12" name="Object 11"/>
          <p:cNvSpPr/>
          <p:nvPr/>
        </p:nvSpPr>
        <p:spPr>
          <a:xfrm>
            <a:off x="9776555" y="1740407"/>
            <a:ext cx="1920340" cy="304724"/>
          </a:xfrm>
          <a:prstGeom prst="rect">
            <a:avLst/>
          </a:prstGeom>
          <a:noFill/>
        </p:spPr>
        <p:txBody>
          <a:bodyPr wrap="square" lIns="0" tIns="0" rIns="0" bIns="0" rtlCol="0" anchor="t"/>
          <a:lstStyle/>
          <a:p>
            <a:pPr algn="l">
              <a:lnSpc>
                <a:spcPts val="2442"/>
              </a:lnSpc>
              <a:buNone/>
            </a:pPr>
            <a:r>
              <a:rPr lang="en-US" sz="1938" b="1" dirty="0">
                <a:solidFill>
                  <a:srgbClr val="62A8BB"/>
                </a:solidFill>
                <a:latin typeface="Montserrat" pitchFamily="34" charset="0"/>
                <a:ea typeface="Montserrat" pitchFamily="34" charset="-122"/>
                <a:cs typeface="Montserrat" pitchFamily="34" charset="-120"/>
              </a:rPr>
              <a:t>Classes</a:t>
            </a:r>
            <a:endParaRPr lang="en-US" dirty="0"/>
          </a:p>
        </p:txBody>
      </p:sp>
      <p:sp>
        <p:nvSpPr>
          <p:cNvPr id="13" name="Object 12"/>
          <p:cNvSpPr/>
          <p:nvPr/>
        </p:nvSpPr>
        <p:spPr>
          <a:xfrm>
            <a:off x="9776555" y="2184251"/>
            <a:ext cx="1920340" cy="1237940"/>
          </a:xfrm>
          <a:prstGeom prst="rect">
            <a:avLst/>
          </a:prstGeom>
          <a:noFill/>
        </p:spPr>
        <p:txBody>
          <a:bodyPr wrap="square" lIns="0" tIns="0" rIns="0" bIns="0" rtlCol="0" anchor="t"/>
          <a:lstStyle/>
          <a:p>
            <a:pPr algn="l">
              <a:lnSpc>
                <a:spcPts val="1995"/>
              </a:lnSpc>
              <a:spcBef>
                <a:spcPts val="1074"/>
              </a:spcBef>
              <a:buNone/>
            </a:pPr>
            <a:r>
              <a:rPr lang="en-US" sz="1425" b="1" dirty="0">
                <a:solidFill>
                  <a:srgbClr val="FFFFFF">
                    <a:alpha val="90000"/>
                  </a:srgbClr>
                </a:solidFill>
                <a:latin typeface="Montserrat" pitchFamily="34" charset="0"/>
                <a:ea typeface="Montserrat" pitchFamily="34" charset="-122"/>
                <a:cs typeface="Montserrat" pitchFamily="34" charset="-120"/>
              </a:rPr>
              <a:t>38 distinct classes </a:t>
            </a:r>
            <a:r>
              <a:rPr lang="en-US" sz="1425" dirty="0">
                <a:solidFill>
                  <a:srgbClr val="FFFFFF">
                    <a:alpha val="90000"/>
                  </a:srgbClr>
                </a:solidFill>
                <a:latin typeface="Montserrat" pitchFamily="34" charset="0"/>
                <a:ea typeface="Montserrat" pitchFamily="34" charset="-122"/>
                <a:cs typeface="Montserrat" pitchFamily="34" charset="-120"/>
              </a:rPr>
              <a:t>representing various plant species and diseases.</a:t>
            </a:r>
            <a:endParaRPr lang="en-US" dirty="0"/>
          </a:p>
        </p:txBody>
      </p:sp>
      <p:sp>
        <p:nvSpPr>
          <p:cNvPr id="14" name="Object 13"/>
          <p:cNvSpPr/>
          <p:nvPr/>
        </p:nvSpPr>
        <p:spPr>
          <a:xfrm>
            <a:off x="4666083" y="4047113"/>
            <a:ext cx="3428143" cy="2333042"/>
          </a:xfrm>
          <a:prstGeom prst="rect">
            <a:avLst/>
          </a:prstGeom>
          <a:noFill/>
          <a:ln w="25400">
            <a:solidFill>
              <a:srgbClr val="62A8BB"/>
            </a:solidFill>
            <a:prstDash val="solid"/>
            <a:miter lim="800000"/>
          </a:ln>
        </p:spPr>
        <p:txBody>
          <a:bodyPr/>
          <a:lstStyle/>
          <a:p>
            <a:endParaRPr lang="en-PK"/>
          </a:p>
        </p:txBody>
      </p:sp>
      <p:sp>
        <p:nvSpPr>
          <p:cNvPr id="15" name="Object 14"/>
          <p:cNvSpPr/>
          <p:nvPr/>
        </p:nvSpPr>
        <p:spPr>
          <a:xfrm>
            <a:off x="4847013" y="4263901"/>
            <a:ext cx="3247213" cy="304724"/>
          </a:xfrm>
          <a:prstGeom prst="rect">
            <a:avLst/>
          </a:prstGeom>
          <a:noFill/>
        </p:spPr>
        <p:txBody>
          <a:bodyPr wrap="square" lIns="0" tIns="0" rIns="0" bIns="0" rtlCol="0" anchor="t"/>
          <a:lstStyle/>
          <a:p>
            <a:pPr algn="l">
              <a:lnSpc>
                <a:spcPts val="2442"/>
              </a:lnSpc>
              <a:buNone/>
            </a:pPr>
            <a:r>
              <a:rPr lang="en-US" sz="1938" b="1" dirty="0">
                <a:solidFill>
                  <a:srgbClr val="62A8BB"/>
                </a:solidFill>
                <a:latin typeface="Montserrat" pitchFamily="34" charset="0"/>
                <a:ea typeface="Montserrat" pitchFamily="34" charset="-122"/>
                <a:cs typeface="Montserrat" pitchFamily="34" charset="-120"/>
              </a:rPr>
              <a:t>Preprocessing</a:t>
            </a:r>
            <a:endParaRPr lang="en-US" dirty="0"/>
          </a:p>
        </p:txBody>
      </p:sp>
      <p:sp>
        <p:nvSpPr>
          <p:cNvPr id="16" name="Object 15"/>
          <p:cNvSpPr/>
          <p:nvPr/>
        </p:nvSpPr>
        <p:spPr>
          <a:xfrm>
            <a:off x="4847013" y="4707745"/>
            <a:ext cx="3247213" cy="495176"/>
          </a:xfrm>
          <a:prstGeom prst="rect">
            <a:avLst/>
          </a:prstGeom>
          <a:noFill/>
        </p:spPr>
        <p:txBody>
          <a:bodyPr wrap="square" lIns="0" tIns="0" rIns="0" bIns="0" rtlCol="0" anchor="t"/>
          <a:lstStyle/>
          <a:p>
            <a:pPr algn="l">
              <a:lnSpc>
                <a:spcPts val="1995"/>
              </a:lnSpc>
              <a:spcBef>
                <a:spcPts val="1074"/>
              </a:spcBef>
              <a:buNone/>
            </a:pPr>
            <a:r>
              <a:rPr lang="en-US" sz="1425" b="1" dirty="0">
                <a:solidFill>
                  <a:srgbClr val="ECECEC"/>
                </a:solidFill>
                <a:latin typeface="Montserrat" pitchFamily="34" charset="0"/>
                <a:ea typeface="Montserrat" pitchFamily="34" charset="-122"/>
                <a:cs typeface="Montserrat" pitchFamily="34" charset="-120"/>
              </a:rPr>
              <a:t>Augmentation</a:t>
            </a:r>
            <a:r>
              <a:rPr lang="en-US" sz="1425" dirty="0">
                <a:solidFill>
                  <a:srgbClr val="ECECEC"/>
                </a:solidFill>
                <a:latin typeface="Montserrat" pitchFamily="34" charset="0"/>
                <a:ea typeface="Montserrat" pitchFamily="34" charset="-122"/>
                <a:cs typeface="Montserrat" pitchFamily="34" charset="-120"/>
              </a:rPr>
              <a:t> to increase dataset size and diversity.</a:t>
            </a:r>
            <a:endParaRPr lang="en-US" dirty="0"/>
          </a:p>
        </p:txBody>
      </p:sp>
      <p:sp>
        <p:nvSpPr>
          <p:cNvPr id="17" name="Object 16"/>
          <p:cNvSpPr/>
          <p:nvPr/>
        </p:nvSpPr>
        <p:spPr>
          <a:xfrm>
            <a:off x="8284678" y="4047113"/>
            <a:ext cx="3428143" cy="2333042"/>
          </a:xfrm>
          <a:prstGeom prst="rect">
            <a:avLst/>
          </a:prstGeom>
          <a:noFill/>
          <a:ln w="25400">
            <a:solidFill>
              <a:srgbClr val="62A8BB"/>
            </a:solidFill>
            <a:prstDash val="solid"/>
            <a:miter lim="800000"/>
          </a:ln>
        </p:spPr>
        <p:txBody>
          <a:bodyPr/>
          <a:lstStyle/>
          <a:p>
            <a:endParaRPr lang="en-PK"/>
          </a:p>
        </p:txBody>
      </p:sp>
      <p:sp>
        <p:nvSpPr>
          <p:cNvPr id="18" name="Object 17"/>
          <p:cNvSpPr/>
          <p:nvPr/>
        </p:nvSpPr>
        <p:spPr>
          <a:xfrm>
            <a:off x="8570357" y="4263901"/>
            <a:ext cx="3247213" cy="304724"/>
          </a:xfrm>
          <a:prstGeom prst="rect">
            <a:avLst/>
          </a:prstGeom>
          <a:noFill/>
        </p:spPr>
        <p:txBody>
          <a:bodyPr wrap="square" lIns="0" tIns="0" rIns="0" bIns="0" rtlCol="0" anchor="t"/>
          <a:lstStyle/>
          <a:p>
            <a:pPr algn="l">
              <a:lnSpc>
                <a:spcPts val="2442"/>
              </a:lnSpc>
              <a:buNone/>
            </a:pPr>
            <a:r>
              <a:rPr lang="en-US" sz="1938" b="1" dirty="0">
                <a:solidFill>
                  <a:srgbClr val="62A8BB"/>
                </a:solidFill>
                <a:latin typeface="Montserrat" pitchFamily="34" charset="0"/>
                <a:ea typeface="Montserrat" pitchFamily="34" charset="-122"/>
                <a:cs typeface="Montserrat" pitchFamily="34" charset="-120"/>
              </a:rPr>
              <a:t>Partitioning </a:t>
            </a:r>
            <a:endParaRPr lang="en-US" dirty="0"/>
          </a:p>
        </p:txBody>
      </p:sp>
      <p:sp>
        <p:nvSpPr>
          <p:cNvPr id="19" name="Object 18"/>
          <p:cNvSpPr/>
          <p:nvPr/>
        </p:nvSpPr>
        <p:spPr>
          <a:xfrm>
            <a:off x="8570357" y="4707745"/>
            <a:ext cx="3247213" cy="1237940"/>
          </a:xfrm>
          <a:prstGeom prst="rect">
            <a:avLst/>
          </a:prstGeom>
          <a:noFill/>
        </p:spPr>
        <p:txBody>
          <a:bodyPr wrap="square" lIns="0" tIns="0" rIns="0" bIns="0" rtlCol="0" anchor="t"/>
          <a:lstStyle/>
          <a:p>
            <a:pPr algn="l">
              <a:lnSpc>
                <a:spcPts val="1995"/>
              </a:lnSpc>
              <a:spcBef>
                <a:spcPts val="1074"/>
              </a:spcBef>
              <a:buNone/>
            </a:pPr>
            <a:r>
              <a:rPr lang="en-US" sz="1425" dirty="0">
                <a:solidFill>
                  <a:srgbClr val="FFFFFF"/>
                </a:solidFill>
                <a:latin typeface="Montserrat" pitchFamily="34" charset="0"/>
                <a:ea typeface="Montserrat" pitchFamily="34" charset="-122"/>
                <a:cs typeface="Montserrat" pitchFamily="34" charset="-120"/>
              </a:rPr>
              <a:t>The dataset is partitioned into training and validation sets maintaining  an </a:t>
            </a:r>
            <a:r>
              <a:rPr lang="en-US" sz="1425" b="1" dirty="0">
                <a:solidFill>
                  <a:srgbClr val="FFFFFF"/>
                </a:solidFill>
                <a:latin typeface="Montserrat" pitchFamily="34" charset="0"/>
                <a:ea typeface="Montserrat" pitchFamily="34" charset="-122"/>
                <a:cs typeface="Montserrat" pitchFamily="34" charset="-120"/>
              </a:rPr>
              <a:t>80/20 split.</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In this project we use three </a:t>
            </a:r>
            <a:r>
              <a:rPr lang="en-US" sz="3188" b="1" dirty="0">
                <a:solidFill>
                  <a:srgbClr val="62A8BB"/>
                </a:solidFill>
                <a:latin typeface="Montserrat" pitchFamily="34" charset="0"/>
                <a:ea typeface="Montserrat" pitchFamily="34" charset="-122"/>
                <a:cs typeface="Montserrat" pitchFamily="34" charset="-120"/>
              </a:rPr>
              <a:t>Neural Network</a:t>
            </a:r>
            <a:r>
              <a:rPr lang="en-US" sz="3188" dirty="0">
                <a:solidFill>
                  <a:srgbClr val="FFFFFF"/>
                </a:solidFill>
                <a:latin typeface="Montserrat" pitchFamily="34" charset="0"/>
                <a:ea typeface="Montserrat" pitchFamily="34" charset="-122"/>
                <a:cs typeface="Montserrat" pitchFamily="34" charset="-120"/>
              </a:rPr>
              <a:t> </a:t>
            </a:r>
            <a:endParaRPr lang="en-US" dirty="0"/>
          </a:p>
        </p:txBody>
      </p:sp>
      <p:sp>
        <p:nvSpPr>
          <p:cNvPr id="3" name="Object 2"/>
          <p:cNvSpPr/>
          <p:nvPr/>
        </p:nvSpPr>
        <p:spPr>
          <a:xfrm>
            <a:off x="0" y="976515"/>
            <a:ext cx="12188952" cy="247588"/>
          </a:xfrm>
          <a:prstGeom prst="rect">
            <a:avLst/>
          </a:prstGeom>
          <a:noFill/>
        </p:spPr>
        <p:txBody>
          <a:bodyPr wrap="square" lIns="0" tIns="0" rIns="0" bIns="0" rtlCol="0" anchor="t"/>
          <a:lstStyle/>
          <a:p>
            <a:pPr algn="ctr">
              <a:lnSpc>
                <a:spcPts val="1995"/>
              </a:lnSpc>
              <a:spcBef>
                <a:spcPts val="842"/>
              </a:spcBef>
              <a:buNone/>
            </a:pPr>
            <a:r>
              <a:rPr lang="en-US" sz="1700" b="1" dirty="0">
                <a:solidFill>
                  <a:srgbClr val="62A8BB"/>
                </a:solidFill>
                <a:latin typeface="Montserrat" pitchFamily="34" charset="0"/>
                <a:ea typeface="Montserrat" pitchFamily="34" charset="-122"/>
                <a:cs typeface="Montserrat" pitchFamily="34" charset="-120"/>
              </a:rPr>
              <a:t>CNN,VGG16,ResNet34</a:t>
            </a:r>
            <a:endParaRPr lang="en-US" sz="1700" dirty="0"/>
          </a:p>
        </p:txBody>
      </p:sp>
      <p:sp>
        <p:nvSpPr>
          <p:cNvPr id="4" name="Object 3"/>
          <p:cNvSpPr/>
          <p:nvPr/>
        </p:nvSpPr>
        <p:spPr>
          <a:xfrm>
            <a:off x="8767109" y="1647413"/>
            <a:ext cx="2955235" cy="4742264"/>
          </a:xfrm>
          <a:prstGeom prst="rect">
            <a:avLst/>
          </a:prstGeom>
          <a:solidFill>
            <a:srgbClr val="FFFFFF"/>
          </a:solidFill>
        </p:spPr>
        <p:txBody>
          <a:bodyPr/>
          <a:lstStyle/>
          <a:p>
            <a:endParaRPr lang="en-PK"/>
          </a:p>
        </p:txBody>
      </p:sp>
      <p:pic>
        <p:nvPicPr>
          <p:cNvPr id="5" name="Object 4" descr="preencoded.png"/>
          <p:cNvPicPr>
            <a:picLocks noChangeAspect="1"/>
          </p:cNvPicPr>
          <p:nvPr/>
        </p:nvPicPr>
        <p:blipFill>
          <a:blip r:embed="rId3"/>
          <a:srcRect l="8447" r="8447"/>
          <a:stretch/>
        </p:blipFill>
        <p:spPr>
          <a:xfrm>
            <a:off x="8767109" y="1647413"/>
            <a:ext cx="2955235" cy="4742264"/>
          </a:xfrm>
          <a:prstGeom prst="rect">
            <a:avLst/>
          </a:prstGeom>
        </p:spPr>
      </p:pic>
      <p:sp>
        <p:nvSpPr>
          <p:cNvPr id="6" name="Object 5"/>
          <p:cNvSpPr/>
          <p:nvPr/>
        </p:nvSpPr>
        <p:spPr>
          <a:xfrm>
            <a:off x="761810" y="1875510"/>
            <a:ext cx="8072532" cy="257111"/>
          </a:xfrm>
          <a:prstGeom prst="rect">
            <a:avLst/>
          </a:prstGeom>
          <a:noFill/>
        </p:spPr>
        <p:txBody>
          <a:bodyPr wrap="square" lIns="0" tIns="0" rIns="0" bIns="0" rtlCol="0" anchor="t"/>
          <a:lstStyle/>
          <a:p>
            <a:pPr algn="l">
              <a:lnSpc>
                <a:spcPts val="2042"/>
              </a:lnSpc>
              <a:buNone/>
            </a:pPr>
            <a:r>
              <a:rPr lang="en-US" sz="2000" b="1" dirty="0">
                <a:solidFill>
                  <a:srgbClr val="62A8BB"/>
                </a:solidFill>
                <a:latin typeface="Montserrat" pitchFamily="34" charset="0"/>
                <a:ea typeface="Montserrat" pitchFamily="34" charset="-122"/>
                <a:cs typeface="Montserrat" pitchFamily="34" charset="-120"/>
              </a:rPr>
              <a:t>CNN Model</a:t>
            </a:r>
            <a:endParaRPr lang="en-US" sz="2000" dirty="0"/>
          </a:p>
        </p:txBody>
      </p:sp>
      <p:sp>
        <p:nvSpPr>
          <p:cNvPr id="7" name="Object 6"/>
          <p:cNvSpPr/>
          <p:nvPr/>
        </p:nvSpPr>
        <p:spPr>
          <a:xfrm>
            <a:off x="761810" y="2177258"/>
            <a:ext cx="8072532" cy="552312"/>
          </a:xfrm>
          <a:prstGeom prst="rect">
            <a:avLst/>
          </a:prstGeom>
          <a:noFill/>
        </p:spPr>
        <p:txBody>
          <a:bodyPr wrap="square" lIns="0" tIns="0" rIns="0" bIns="0" rtlCol="0" anchor="t"/>
          <a:lstStyle/>
          <a:p>
            <a:pPr algn="l">
              <a:lnSpc>
                <a:spcPts val="2177"/>
              </a:lnSpc>
              <a:spcBef>
                <a:spcPts val="345"/>
              </a:spcBef>
              <a:buNone/>
            </a:pPr>
            <a:r>
              <a:rPr lang="en-US" sz="1555" dirty="0">
                <a:solidFill>
                  <a:srgbClr val="ECECEC"/>
                </a:solidFill>
                <a:latin typeface="Montserrat" pitchFamily="34" charset="0"/>
                <a:ea typeface="Montserrat" pitchFamily="34" charset="-122"/>
                <a:cs typeface="Montserrat" pitchFamily="34" charset="-120"/>
              </a:rPr>
              <a:t>A custom Convolutional Neural Network (CNN) tailored specifically for plant disease classification.</a:t>
            </a:r>
            <a:endParaRPr lang="en-US" dirty="0"/>
          </a:p>
        </p:txBody>
      </p:sp>
      <p:sp>
        <p:nvSpPr>
          <p:cNvPr id="8" name="Object 7"/>
          <p:cNvSpPr/>
          <p:nvPr/>
        </p:nvSpPr>
        <p:spPr>
          <a:xfrm>
            <a:off x="761810" y="2977677"/>
            <a:ext cx="8072532" cy="257111"/>
          </a:xfrm>
          <a:prstGeom prst="rect">
            <a:avLst/>
          </a:prstGeom>
          <a:noFill/>
        </p:spPr>
        <p:txBody>
          <a:bodyPr wrap="square" lIns="0" tIns="0" rIns="0" bIns="0" rtlCol="0" anchor="t"/>
          <a:lstStyle/>
          <a:p>
            <a:pPr algn="l">
              <a:lnSpc>
                <a:spcPts val="2042"/>
              </a:lnSpc>
              <a:spcBef>
                <a:spcPts val="345"/>
              </a:spcBef>
              <a:buNone/>
            </a:pPr>
            <a:r>
              <a:rPr lang="en-US" sz="1620" b="1" dirty="0">
                <a:solidFill>
                  <a:srgbClr val="62A8BB"/>
                </a:solidFill>
                <a:latin typeface="Montserrat" pitchFamily="34" charset="0"/>
                <a:ea typeface="Montserrat" pitchFamily="34" charset="-122"/>
                <a:cs typeface="Montserrat" pitchFamily="34" charset="-120"/>
              </a:rPr>
              <a:t>KEY POINTS</a:t>
            </a:r>
            <a:endParaRPr lang="en-US" dirty="0"/>
          </a:p>
        </p:txBody>
      </p:sp>
      <p:sp>
        <p:nvSpPr>
          <p:cNvPr id="9" name="Object 8"/>
          <p:cNvSpPr/>
          <p:nvPr/>
        </p:nvSpPr>
        <p:spPr>
          <a:xfrm>
            <a:off x="761810" y="3274813"/>
            <a:ext cx="8072532" cy="828468"/>
          </a:xfrm>
          <a:prstGeom prst="rect">
            <a:avLst/>
          </a:prstGeom>
          <a:noFill/>
        </p:spPr>
        <p:txBody>
          <a:bodyPr wrap="square" lIns="0" tIns="0" rIns="0" bIns="0" rtlCol="0" anchor="t"/>
          <a:lstStyle/>
          <a:p>
            <a:pPr algn="l">
              <a:lnSpc>
                <a:spcPts val="2177"/>
              </a:lnSpc>
              <a:spcBef>
                <a:spcPts val="345"/>
              </a:spcBef>
              <a:buNone/>
            </a:pPr>
            <a:r>
              <a:rPr lang="en-US" sz="1555" dirty="0">
                <a:solidFill>
                  <a:srgbClr val="ECECEC"/>
                </a:solidFill>
                <a:latin typeface="Montserrat" pitchFamily="34" charset="0"/>
                <a:ea typeface="Montserrat" pitchFamily="34" charset="-122"/>
                <a:cs typeface="Montserrat" pitchFamily="34" charset="-120"/>
              </a:rPr>
              <a:t>We </a:t>
            </a:r>
            <a:r>
              <a:rPr lang="en-US" sz="1555" b="1" dirty="0">
                <a:solidFill>
                  <a:srgbClr val="ECECEC"/>
                </a:solidFill>
                <a:latin typeface="Montserrat" pitchFamily="34" charset="0"/>
                <a:ea typeface="Montserrat" pitchFamily="34" charset="-122"/>
                <a:cs typeface="Montserrat" pitchFamily="34" charset="-120"/>
              </a:rPr>
              <a:t>fine-tuned the parameters </a:t>
            </a:r>
            <a:r>
              <a:rPr lang="en-US" sz="1555" dirty="0">
                <a:solidFill>
                  <a:srgbClr val="ECECEC"/>
                </a:solidFill>
                <a:latin typeface="Montserrat" pitchFamily="34" charset="0"/>
                <a:ea typeface="Montserrat" pitchFamily="34" charset="-122"/>
                <a:cs typeface="Montserrat" pitchFamily="34" charset="-120"/>
              </a:rPr>
              <a:t>of the custom CNN, ensuring optimal performance in identifying plant diseases.</a:t>
            </a:r>
            <a:endParaRPr lang="en-US" dirty="0"/>
          </a:p>
        </p:txBody>
      </p:sp>
      <p:sp>
        <p:nvSpPr>
          <p:cNvPr id="10" name="Object 9"/>
          <p:cNvSpPr/>
          <p:nvPr/>
        </p:nvSpPr>
        <p:spPr>
          <a:xfrm>
            <a:off x="694577" y="4183331"/>
            <a:ext cx="8072532" cy="1927438"/>
          </a:xfrm>
          <a:prstGeom prst="rect">
            <a:avLst/>
          </a:prstGeom>
          <a:noFill/>
        </p:spPr>
        <p:txBody>
          <a:bodyPr wrap="square" lIns="0" tIns="0" rIns="0" bIns="0" rtlCol="0" anchor="t"/>
          <a:lstStyle/>
          <a:p>
            <a:pPr marL="242900" indent="-242900" algn="l">
              <a:lnSpc>
                <a:spcPts val="1769"/>
              </a:lnSpc>
              <a:spcBef>
                <a:spcPts val="845"/>
              </a:spcBef>
              <a:buSzPct val="100000"/>
              <a:buChar char="•"/>
            </a:pPr>
            <a:r>
              <a:rPr lang="en-US" sz="1440" dirty="0">
                <a:solidFill>
                  <a:srgbClr val="ECECEC"/>
                </a:solidFill>
                <a:latin typeface="Montserrat" pitchFamily="34" charset="0"/>
                <a:ea typeface="Montserrat" pitchFamily="34" charset="-122"/>
                <a:cs typeface="Montserrat" pitchFamily="34" charset="-120"/>
              </a:rPr>
              <a:t>We designed a CNN architecture </a:t>
            </a:r>
            <a:r>
              <a:rPr lang="en-US" sz="1440" b="1" dirty="0">
                <a:solidFill>
                  <a:srgbClr val="ECECEC"/>
                </a:solidFill>
                <a:latin typeface="Montserrat" pitchFamily="34" charset="0"/>
                <a:ea typeface="Montserrat" pitchFamily="34" charset="-122"/>
                <a:cs typeface="Montserrat" pitchFamily="34" charset="-120"/>
              </a:rPr>
              <a:t>with 10 convolutional layers</a:t>
            </a:r>
            <a:r>
              <a:rPr lang="en-US" sz="1440" dirty="0">
                <a:solidFill>
                  <a:srgbClr val="ECECEC"/>
                </a:solidFill>
                <a:latin typeface="Montserrat" pitchFamily="34" charset="0"/>
                <a:ea typeface="Montserrat" pitchFamily="34" charset="-122"/>
                <a:cs typeface="Montserrat" pitchFamily="34" charset="-120"/>
              </a:rPr>
              <a:t>, followed by </a:t>
            </a:r>
            <a:r>
              <a:rPr lang="en-US" sz="1440" b="1" dirty="0" err="1">
                <a:solidFill>
                  <a:srgbClr val="ECECEC"/>
                </a:solidFill>
                <a:latin typeface="Montserrat" pitchFamily="34" charset="0"/>
                <a:ea typeface="Montserrat" pitchFamily="34" charset="-122"/>
                <a:cs typeface="Montserrat" pitchFamily="34" charset="-120"/>
              </a:rPr>
              <a:t>ReLU</a:t>
            </a:r>
            <a:r>
              <a:rPr lang="en-US" sz="1440" b="1" dirty="0">
                <a:solidFill>
                  <a:srgbClr val="ECECEC"/>
                </a:solidFill>
                <a:latin typeface="Montserrat" pitchFamily="34" charset="0"/>
                <a:ea typeface="Montserrat" pitchFamily="34" charset="-122"/>
                <a:cs typeface="Montserrat" pitchFamily="34" charset="-120"/>
              </a:rPr>
              <a:t> activation functions </a:t>
            </a:r>
            <a:r>
              <a:rPr lang="en-US" sz="1440" dirty="0">
                <a:solidFill>
                  <a:srgbClr val="ECECEC"/>
                </a:solidFill>
                <a:latin typeface="Montserrat" pitchFamily="34" charset="0"/>
                <a:ea typeface="Montserrat" pitchFamily="34" charset="-122"/>
                <a:cs typeface="Montserrat" pitchFamily="34" charset="-120"/>
              </a:rPr>
              <a:t>and </a:t>
            </a:r>
            <a:r>
              <a:rPr lang="en-US" sz="1440" b="1" dirty="0">
                <a:solidFill>
                  <a:srgbClr val="ECECEC"/>
                </a:solidFill>
                <a:latin typeface="Montserrat" pitchFamily="34" charset="0"/>
                <a:ea typeface="Montserrat" pitchFamily="34" charset="-122"/>
                <a:cs typeface="Montserrat" pitchFamily="34" charset="-120"/>
              </a:rPr>
              <a:t>Max-Pooling layers</a:t>
            </a:r>
            <a:r>
              <a:rPr lang="en-US" sz="1440" dirty="0">
                <a:solidFill>
                  <a:srgbClr val="ECECEC"/>
                </a:solidFill>
                <a:latin typeface="Montserrat" pitchFamily="34" charset="0"/>
                <a:ea typeface="Montserrat" pitchFamily="34" charset="-122"/>
                <a:cs typeface="Montserrat" pitchFamily="34" charset="-120"/>
              </a:rPr>
              <a:t>.</a:t>
            </a:r>
          </a:p>
          <a:p>
            <a:pPr marL="242900" indent="-242900" algn="l">
              <a:lnSpc>
                <a:spcPts val="1769"/>
              </a:lnSpc>
              <a:spcBef>
                <a:spcPts val="845"/>
              </a:spcBef>
              <a:buSzPct val="100000"/>
              <a:buChar char="•"/>
            </a:pPr>
            <a:r>
              <a:rPr lang="en-US" sz="1440" dirty="0">
                <a:solidFill>
                  <a:srgbClr val="ECECEC"/>
                </a:solidFill>
                <a:latin typeface="Montserrat" pitchFamily="34" charset="0"/>
                <a:ea typeface="Montserrat" pitchFamily="34" charset="-122"/>
                <a:cs typeface="Montserrat" pitchFamily="34" charset="-120"/>
              </a:rPr>
              <a:t>The Model is designed to extract hierarchical features from images, followed by fully connected layers for classification.</a:t>
            </a:r>
          </a:p>
          <a:p>
            <a:pPr marL="242900" indent="-242900" algn="l">
              <a:lnSpc>
                <a:spcPts val="1769"/>
              </a:lnSpc>
              <a:spcBef>
                <a:spcPts val="845"/>
              </a:spcBef>
              <a:buSzPct val="100000"/>
              <a:buChar char="•"/>
            </a:pPr>
            <a:r>
              <a:rPr lang="en-US" sz="1440" dirty="0">
                <a:solidFill>
                  <a:srgbClr val="ECECEC"/>
                </a:solidFill>
                <a:latin typeface="Montserrat" pitchFamily="34" charset="0"/>
                <a:ea typeface="Montserrat" pitchFamily="34" charset="-122"/>
                <a:cs typeface="Montserrat" pitchFamily="34" charset="-120"/>
              </a:rPr>
              <a:t>This serves as the base model for the ensemble model.</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48337"/>
            <a:ext cx="12188952" cy="628493"/>
          </a:xfrm>
          <a:prstGeom prst="rect">
            <a:avLst/>
          </a:prstGeom>
          <a:noFill/>
        </p:spPr>
        <p:txBody>
          <a:bodyPr wrap="square" lIns="0" tIns="0" rIns="0" bIns="0" rtlCol="0" anchor="t"/>
          <a:lstStyle/>
          <a:p>
            <a:pPr algn="ctr">
              <a:lnSpc>
                <a:spcPts val="5021"/>
              </a:lnSpc>
              <a:buNone/>
            </a:pPr>
            <a:r>
              <a:rPr lang="en-US" sz="3984" b="1" dirty="0">
                <a:solidFill>
                  <a:srgbClr val="62A8BB"/>
                </a:solidFill>
                <a:latin typeface="Montserrat" pitchFamily="34" charset="0"/>
                <a:ea typeface="Montserrat" pitchFamily="34" charset="-122"/>
                <a:cs typeface="Montserrat" pitchFamily="34" charset="-120"/>
              </a:rPr>
              <a:t>VGG16</a:t>
            </a:r>
            <a:endParaRPr lang="en-US" dirty="0"/>
          </a:p>
        </p:txBody>
      </p:sp>
      <p:sp>
        <p:nvSpPr>
          <p:cNvPr id="3" name="Object 2"/>
          <p:cNvSpPr/>
          <p:nvPr/>
        </p:nvSpPr>
        <p:spPr>
          <a:xfrm>
            <a:off x="761810" y="1821647"/>
            <a:ext cx="11617595" cy="238065"/>
          </a:xfrm>
          <a:prstGeom prst="rect">
            <a:avLst/>
          </a:prstGeom>
          <a:noFill/>
        </p:spPr>
        <p:txBody>
          <a:bodyPr wrap="square" lIns="0" tIns="0" rIns="0" bIns="0" rtlCol="0" anchor="t"/>
          <a:lstStyle/>
          <a:p>
            <a:pPr algn="l">
              <a:lnSpc>
                <a:spcPts val="1927"/>
              </a:lnSpc>
              <a:buNone/>
            </a:pPr>
            <a:r>
              <a:rPr lang="en-US" sz="1530" b="1" dirty="0">
                <a:solidFill>
                  <a:srgbClr val="62A8BB"/>
                </a:solidFill>
                <a:latin typeface="Montserrat" pitchFamily="34" charset="0"/>
                <a:ea typeface="Montserrat" pitchFamily="34" charset="-122"/>
                <a:cs typeface="Montserrat" pitchFamily="34" charset="-120"/>
              </a:rPr>
              <a:t>INTRODUCTION</a:t>
            </a:r>
            <a:endParaRPr lang="en-US" dirty="0"/>
          </a:p>
        </p:txBody>
      </p:sp>
      <p:sp>
        <p:nvSpPr>
          <p:cNvPr id="4" name="Object 3"/>
          <p:cNvSpPr/>
          <p:nvPr/>
        </p:nvSpPr>
        <p:spPr>
          <a:xfrm>
            <a:off x="761810" y="2169223"/>
            <a:ext cx="11617595" cy="628493"/>
          </a:xfrm>
          <a:prstGeom prst="rect">
            <a:avLst/>
          </a:prstGeom>
          <a:noFill/>
        </p:spPr>
        <p:txBody>
          <a:bodyPr wrap="square" lIns="0" tIns="0" rIns="0" bIns="0" rtlCol="0" anchor="t"/>
          <a:lstStyle/>
          <a:p>
            <a:pPr algn="l">
              <a:lnSpc>
                <a:spcPts val="2485"/>
              </a:lnSpc>
              <a:spcBef>
                <a:spcPts val="846"/>
              </a:spcBef>
              <a:buNone/>
            </a:pPr>
            <a:r>
              <a:rPr lang="en-US" sz="1775" dirty="0">
                <a:solidFill>
                  <a:srgbClr val="ECECEC"/>
                </a:solidFill>
                <a:latin typeface="Montserrat" pitchFamily="34" charset="0"/>
                <a:ea typeface="Montserrat" pitchFamily="34" charset="-122"/>
                <a:cs typeface="Montserrat" pitchFamily="34" charset="-120"/>
              </a:rPr>
              <a:t>VGG16 model, a pre-trained deep CNN model, originally developed for image classification tasks.</a:t>
            </a:r>
            <a:endParaRPr lang="en-US" dirty="0"/>
          </a:p>
        </p:txBody>
      </p:sp>
      <p:sp>
        <p:nvSpPr>
          <p:cNvPr id="5" name="Object 4"/>
          <p:cNvSpPr/>
          <p:nvPr/>
        </p:nvSpPr>
        <p:spPr>
          <a:xfrm>
            <a:off x="761810" y="2907226"/>
            <a:ext cx="11617595" cy="238065"/>
          </a:xfrm>
          <a:prstGeom prst="rect">
            <a:avLst/>
          </a:prstGeom>
          <a:noFill/>
        </p:spPr>
        <p:txBody>
          <a:bodyPr wrap="square" lIns="0" tIns="0" rIns="0" bIns="0" rtlCol="0" anchor="t"/>
          <a:lstStyle/>
          <a:p>
            <a:pPr algn="l">
              <a:lnSpc>
                <a:spcPts val="1927"/>
              </a:lnSpc>
              <a:spcBef>
                <a:spcPts val="846"/>
              </a:spcBef>
              <a:buNone/>
            </a:pPr>
            <a:r>
              <a:rPr lang="en-US" sz="1530" b="1" dirty="0">
                <a:solidFill>
                  <a:srgbClr val="62A8BB"/>
                </a:solidFill>
                <a:latin typeface="Montserrat" pitchFamily="34" charset="0"/>
                <a:ea typeface="Montserrat" pitchFamily="34" charset="-122"/>
                <a:cs typeface="Montserrat" pitchFamily="34" charset="-120"/>
              </a:rPr>
              <a:t>KEY POINTS</a:t>
            </a:r>
            <a:endParaRPr lang="en-US" dirty="0"/>
          </a:p>
        </p:txBody>
      </p:sp>
      <p:sp>
        <p:nvSpPr>
          <p:cNvPr id="6" name="Object 5"/>
          <p:cNvSpPr/>
          <p:nvPr/>
        </p:nvSpPr>
        <p:spPr>
          <a:xfrm>
            <a:off x="761810" y="3360145"/>
            <a:ext cx="11109061" cy="2311021"/>
          </a:xfrm>
          <a:prstGeom prst="rect">
            <a:avLst/>
          </a:prstGeom>
          <a:noFill/>
        </p:spPr>
        <p:txBody>
          <a:bodyPr wrap="square" lIns="0" tIns="0" rIns="0" bIns="0" rtlCol="0" anchor="t"/>
          <a:lstStyle/>
          <a:p>
            <a:pPr marL="242900" indent="-242900" algn="l">
              <a:lnSpc>
                <a:spcPts val="1927"/>
              </a:lnSpc>
              <a:spcBef>
                <a:spcPts val="1659"/>
              </a:spcBef>
              <a:buSzPct val="100000"/>
              <a:buChar char="•"/>
            </a:pPr>
            <a:r>
              <a:rPr lang="en-US" sz="1530" dirty="0">
                <a:solidFill>
                  <a:srgbClr val="ECECEC"/>
                </a:solidFill>
                <a:latin typeface="Montserrat" pitchFamily="34" charset="0"/>
                <a:ea typeface="Montserrat" pitchFamily="34" charset="-122"/>
                <a:cs typeface="Montserrat" pitchFamily="34" charset="-120"/>
              </a:rPr>
              <a:t>VGG16 consists </a:t>
            </a:r>
            <a:r>
              <a:rPr lang="en-US" sz="1530" b="1" dirty="0">
                <a:solidFill>
                  <a:srgbClr val="ECECEC"/>
                </a:solidFill>
                <a:latin typeface="Montserrat" pitchFamily="34" charset="0"/>
                <a:ea typeface="Montserrat" pitchFamily="34" charset="-122"/>
                <a:cs typeface="Montserrat" pitchFamily="34" charset="-120"/>
              </a:rPr>
              <a:t>of 16 layers with a uniform architecture</a:t>
            </a:r>
            <a:r>
              <a:rPr lang="en-US" sz="1530" dirty="0">
                <a:solidFill>
                  <a:srgbClr val="ECECEC"/>
                </a:solidFill>
                <a:latin typeface="Montserrat" pitchFamily="34" charset="0"/>
                <a:ea typeface="Montserrat" pitchFamily="34" charset="-122"/>
                <a:cs typeface="Montserrat" pitchFamily="34" charset="-120"/>
              </a:rPr>
              <a:t>, characterized by multiple convolutional and pooling layers.</a:t>
            </a:r>
          </a:p>
          <a:p>
            <a:pPr marL="242900" indent="-242900" algn="l">
              <a:lnSpc>
                <a:spcPts val="1927"/>
              </a:lnSpc>
              <a:spcBef>
                <a:spcPts val="1659"/>
              </a:spcBef>
              <a:buSzPct val="100000"/>
              <a:buChar char="•"/>
            </a:pPr>
            <a:r>
              <a:rPr lang="en-US" sz="1530" dirty="0">
                <a:solidFill>
                  <a:srgbClr val="ECECEC"/>
                </a:solidFill>
                <a:latin typeface="Montserrat" pitchFamily="34" charset="0"/>
                <a:ea typeface="Montserrat" pitchFamily="34" charset="-122"/>
                <a:cs typeface="Montserrat" pitchFamily="34" charset="-120"/>
              </a:rPr>
              <a:t>VGG16 is known for its deep architecture and simplicity, making it an effective choice for various image  classification tasks.</a:t>
            </a:r>
          </a:p>
          <a:p>
            <a:pPr marL="242900" indent="-242900" algn="l">
              <a:lnSpc>
                <a:spcPts val="1927"/>
              </a:lnSpc>
              <a:spcBef>
                <a:spcPts val="1659"/>
              </a:spcBef>
              <a:buSzPct val="100000"/>
              <a:buChar char="•"/>
            </a:pPr>
            <a:r>
              <a:rPr lang="en-US" sz="1530" dirty="0">
                <a:solidFill>
                  <a:srgbClr val="ECECEC"/>
                </a:solidFill>
                <a:latin typeface="Montserrat" pitchFamily="34" charset="0"/>
                <a:ea typeface="Montserrat" pitchFamily="34" charset="-122"/>
                <a:cs typeface="Montserrat" pitchFamily="34" charset="-120"/>
              </a:rPr>
              <a:t>The VGG16 model is used as another component of the ensemble model.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980" b="1" dirty="0">
                <a:solidFill>
                  <a:srgbClr val="62A8BB"/>
                </a:solidFill>
                <a:latin typeface="Montserrat" pitchFamily="34" charset="0"/>
                <a:ea typeface="Montserrat" pitchFamily="34" charset="-122"/>
                <a:cs typeface="Montserrat" pitchFamily="34" charset="-120"/>
              </a:rPr>
              <a:t>ResNet34</a:t>
            </a:r>
            <a:endParaRPr lang="en-US" sz="3980" dirty="0"/>
          </a:p>
        </p:txBody>
      </p:sp>
      <p:sp>
        <p:nvSpPr>
          <p:cNvPr id="3" name="Object 2"/>
          <p:cNvSpPr/>
          <p:nvPr/>
        </p:nvSpPr>
        <p:spPr>
          <a:xfrm>
            <a:off x="761810" y="1746061"/>
            <a:ext cx="11617595" cy="276156"/>
          </a:xfrm>
          <a:prstGeom prst="rect">
            <a:avLst/>
          </a:prstGeom>
          <a:noFill/>
        </p:spPr>
        <p:txBody>
          <a:bodyPr wrap="square" lIns="0" tIns="0" rIns="0" bIns="0" rtlCol="0" anchor="t"/>
          <a:lstStyle/>
          <a:p>
            <a:pPr algn="l">
              <a:lnSpc>
                <a:spcPts val="2246"/>
              </a:lnSpc>
              <a:buNone/>
            </a:pPr>
            <a:r>
              <a:rPr lang="en-US" sz="1782" b="1" dirty="0">
                <a:solidFill>
                  <a:srgbClr val="62A8BB"/>
                </a:solidFill>
                <a:latin typeface="Montserrat" pitchFamily="34" charset="0"/>
                <a:ea typeface="Montserrat" pitchFamily="34" charset="-122"/>
                <a:cs typeface="Montserrat" pitchFamily="34" charset="-120"/>
              </a:rPr>
              <a:t>INTRODUCTION</a:t>
            </a:r>
            <a:endParaRPr lang="en-US" dirty="0"/>
          </a:p>
        </p:txBody>
      </p:sp>
      <p:sp>
        <p:nvSpPr>
          <p:cNvPr id="4" name="Object 3"/>
          <p:cNvSpPr/>
          <p:nvPr/>
        </p:nvSpPr>
        <p:spPr>
          <a:xfrm>
            <a:off x="761811" y="2196012"/>
            <a:ext cx="11617595" cy="495176"/>
          </a:xfrm>
          <a:prstGeom prst="rect">
            <a:avLst/>
          </a:prstGeom>
          <a:noFill/>
        </p:spPr>
        <p:txBody>
          <a:bodyPr wrap="square" lIns="0" tIns="0" rIns="0" bIns="0" rtlCol="0" anchor="t"/>
          <a:lstStyle/>
          <a:p>
            <a:pPr algn="l">
              <a:lnSpc>
                <a:spcPts val="1996"/>
              </a:lnSpc>
              <a:spcBef>
                <a:spcPts val="235"/>
              </a:spcBef>
              <a:buNone/>
            </a:pPr>
            <a:r>
              <a:rPr lang="en-US" sz="1780" dirty="0">
                <a:solidFill>
                  <a:srgbClr val="ECECEC"/>
                </a:solidFill>
                <a:latin typeface="Montserrat" pitchFamily="34" charset="0"/>
                <a:ea typeface="Montserrat" pitchFamily="34" charset="-122"/>
                <a:cs typeface="Montserrat" pitchFamily="34" charset="-120"/>
              </a:rPr>
              <a:t>ResNet34 pre-trained model was employed, a variant of Residual Neural Network architecture.</a:t>
            </a:r>
            <a:endParaRPr lang="en-US" sz="1780" dirty="0"/>
          </a:p>
        </p:txBody>
      </p:sp>
      <p:sp>
        <p:nvSpPr>
          <p:cNvPr id="5" name="Object 4"/>
          <p:cNvSpPr/>
          <p:nvPr/>
        </p:nvSpPr>
        <p:spPr>
          <a:xfrm>
            <a:off x="761811" y="2841984"/>
            <a:ext cx="11617595" cy="276156"/>
          </a:xfrm>
          <a:prstGeom prst="rect">
            <a:avLst/>
          </a:prstGeom>
          <a:noFill/>
        </p:spPr>
        <p:txBody>
          <a:bodyPr wrap="square" lIns="0" tIns="0" rIns="0" bIns="0" rtlCol="0" anchor="t"/>
          <a:lstStyle/>
          <a:p>
            <a:pPr algn="l">
              <a:lnSpc>
                <a:spcPts val="2246"/>
              </a:lnSpc>
              <a:spcBef>
                <a:spcPts val="235"/>
              </a:spcBef>
              <a:buNone/>
            </a:pPr>
            <a:r>
              <a:rPr lang="en-US" sz="1782" b="1" dirty="0">
                <a:solidFill>
                  <a:srgbClr val="62A8BB"/>
                </a:solidFill>
                <a:latin typeface="Montserrat" pitchFamily="34" charset="0"/>
                <a:ea typeface="Montserrat" pitchFamily="34" charset="-122"/>
                <a:cs typeface="Montserrat" pitchFamily="34" charset="-120"/>
              </a:rPr>
              <a:t>KEY POINTS</a:t>
            </a:r>
            <a:endParaRPr lang="en-US" dirty="0"/>
          </a:p>
        </p:txBody>
      </p:sp>
      <p:sp>
        <p:nvSpPr>
          <p:cNvPr id="6" name="Object 5"/>
          <p:cNvSpPr/>
          <p:nvPr/>
        </p:nvSpPr>
        <p:spPr>
          <a:xfrm>
            <a:off x="761811" y="3313426"/>
            <a:ext cx="10847804" cy="2551318"/>
          </a:xfrm>
          <a:prstGeom prst="rect">
            <a:avLst/>
          </a:prstGeom>
          <a:noFill/>
        </p:spPr>
        <p:txBody>
          <a:bodyPr wrap="square" lIns="0" tIns="0" rIns="0" bIns="0" rtlCol="0" anchor="t"/>
          <a:lstStyle/>
          <a:p>
            <a:pPr marL="242900" indent="-242900" algn="l">
              <a:lnSpc>
                <a:spcPts val="1934"/>
              </a:lnSpc>
              <a:spcBef>
                <a:spcPts val="707"/>
              </a:spcBef>
              <a:buSzPct val="100000"/>
              <a:buChar char="•"/>
            </a:pPr>
            <a:r>
              <a:rPr lang="en-US" sz="1534" dirty="0">
                <a:solidFill>
                  <a:srgbClr val="ECECEC"/>
                </a:solidFill>
                <a:latin typeface="Montserrat" pitchFamily="34" charset="0"/>
                <a:ea typeface="Montserrat" pitchFamily="34" charset="-122"/>
                <a:cs typeface="Montserrat" pitchFamily="34" charset="-120"/>
              </a:rPr>
              <a:t>ResNet34 consists of 34 layers and is renowned for its skip connections, which </a:t>
            </a:r>
            <a:r>
              <a:rPr lang="en-US" sz="1534" b="1" dirty="0">
                <a:solidFill>
                  <a:srgbClr val="ECECEC"/>
                </a:solidFill>
                <a:latin typeface="Montserrat" pitchFamily="34" charset="0"/>
                <a:ea typeface="Montserrat" pitchFamily="34" charset="-122"/>
                <a:cs typeface="Montserrat" pitchFamily="34" charset="-120"/>
              </a:rPr>
              <a:t>mitigate the vanishing gradient problem</a:t>
            </a:r>
            <a:r>
              <a:rPr lang="en-US" sz="1534" dirty="0">
                <a:solidFill>
                  <a:srgbClr val="ECECEC"/>
                </a:solidFill>
                <a:latin typeface="Montserrat" pitchFamily="34" charset="0"/>
                <a:ea typeface="Montserrat" pitchFamily="34" charset="-122"/>
                <a:cs typeface="Montserrat" pitchFamily="34" charset="-120"/>
              </a:rPr>
              <a:t> and </a:t>
            </a:r>
            <a:r>
              <a:rPr lang="en-US" sz="1534" b="1" dirty="0">
                <a:solidFill>
                  <a:srgbClr val="ECECEC"/>
                </a:solidFill>
                <a:latin typeface="Montserrat" pitchFamily="34" charset="0"/>
                <a:ea typeface="Montserrat" pitchFamily="34" charset="-122"/>
                <a:cs typeface="Montserrat" pitchFamily="34" charset="-120"/>
              </a:rPr>
              <a:t>enable the training of deeper networks.</a:t>
            </a:r>
          </a:p>
          <a:p>
            <a:pPr marL="242900" indent="-242900" algn="l">
              <a:lnSpc>
                <a:spcPts val="1934"/>
              </a:lnSpc>
              <a:spcBef>
                <a:spcPts val="1664"/>
              </a:spcBef>
              <a:buSzPct val="100000"/>
              <a:buChar char="•"/>
            </a:pPr>
            <a:r>
              <a:rPr lang="en-US" sz="1534" b="1" dirty="0">
                <a:solidFill>
                  <a:srgbClr val="ECECEC"/>
                </a:solidFill>
                <a:latin typeface="Montserrat" pitchFamily="34" charset="0"/>
                <a:ea typeface="Montserrat" pitchFamily="34" charset="-122"/>
                <a:cs typeface="Montserrat" pitchFamily="34" charset="-120"/>
              </a:rPr>
              <a:t>ResNet34's skip connections </a:t>
            </a:r>
            <a:r>
              <a:rPr lang="en-US" sz="1534" dirty="0">
                <a:solidFill>
                  <a:srgbClr val="ECECEC"/>
                </a:solidFill>
                <a:latin typeface="Montserrat" pitchFamily="34" charset="0"/>
                <a:ea typeface="Montserrat" pitchFamily="34" charset="-122"/>
                <a:cs typeface="Montserrat" pitchFamily="34" charset="-120"/>
              </a:rPr>
              <a:t>allow for the training of deeper networks without encountering the degradation problem, resulting in improved accuracy</a:t>
            </a:r>
          </a:p>
          <a:p>
            <a:pPr marL="242900" indent="-242900" algn="l">
              <a:lnSpc>
                <a:spcPts val="1934"/>
              </a:lnSpc>
              <a:spcBef>
                <a:spcPts val="1664"/>
              </a:spcBef>
              <a:buSzPct val="100000"/>
              <a:buChar char="•"/>
            </a:pPr>
            <a:r>
              <a:rPr lang="en-US" sz="1534" dirty="0">
                <a:solidFill>
                  <a:srgbClr val="ECECEC"/>
                </a:solidFill>
                <a:latin typeface="Montserrat" pitchFamily="34" charset="0"/>
                <a:ea typeface="Montserrat" pitchFamily="34" charset="-122"/>
                <a:cs typeface="Montserrat" pitchFamily="34" charset="-120"/>
              </a:rPr>
              <a:t>ResNet34 model is used as another component of the </a:t>
            </a:r>
            <a:r>
              <a:rPr lang="en-US" sz="1534" b="1" dirty="0">
                <a:solidFill>
                  <a:srgbClr val="ECECEC"/>
                </a:solidFill>
                <a:latin typeface="Montserrat" pitchFamily="34" charset="0"/>
                <a:ea typeface="Montserrat" pitchFamily="34" charset="-122"/>
                <a:cs typeface="Montserrat" pitchFamily="34" charset="-120"/>
              </a:rPr>
              <a:t>ensemble</a:t>
            </a:r>
            <a:r>
              <a:rPr lang="en-US" sz="1534" dirty="0">
                <a:solidFill>
                  <a:srgbClr val="ECECEC"/>
                </a:solidFill>
                <a:latin typeface="Montserrat" pitchFamily="34" charset="0"/>
                <a:ea typeface="Montserrat" pitchFamily="34" charset="-122"/>
                <a:cs typeface="Montserrat" pitchFamily="34" charset="-120"/>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Ensemble Approach</a:t>
            </a:r>
            <a:endParaRPr lang="en-US" dirty="0"/>
          </a:p>
        </p:txBody>
      </p:sp>
      <p:sp>
        <p:nvSpPr>
          <p:cNvPr id="3" name="Object 2"/>
          <p:cNvSpPr/>
          <p:nvPr/>
        </p:nvSpPr>
        <p:spPr>
          <a:xfrm>
            <a:off x="2456498" y="2428742"/>
            <a:ext cx="11617595" cy="276156"/>
          </a:xfrm>
          <a:prstGeom prst="rect">
            <a:avLst/>
          </a:prstGeom>
          <a:noFill/>
        </p:spPr>
        <p:txBody>
          <a:bodyPr wrap="square" lIns="0" tIns="0" rIns="0" bIns="0" rtlCol="0" anchor="t"/>
          <a:lstStyle/>
          <a:p>
            <a:pPr algn="l">
              <a:lnSpc>
                <a:spcPts val="2246"/>
              </a:lnSpc>
              <a:buNone/>
            </a:pPr>
            <a:endParaRPr lang="en-US" dirty="0"/>
          </a:p>
        </p:txBody>
      </p:sp>
      <p:sp>
        <p:nvSpPr>
          <p:cNvPr id="4" name="Object 3"/>
          <p:cNvSpPr/>
          <p:nvPr/>
        </p:nvSpPr>
        <p:spPr>
          <a:xfrm>
            <a:off x="761811" y="2045578"/>
            <a:ext cx="10796206" cy="552312"/>
          </a:xfrm>
          <a:prstGeom prst="rect">
            <a:avLst/>
          </a:prstGeom>
          <a:noFill/>
        </p:spPr>
        <p:txBody>
          <a:bodyPr wrap="square" lIns="0" tIns="0" rIns="0" bIns="0" rtlCol="0" anchor="t"/>
          <a:lstStyle/>
          <a:p>
            <a:pPr algn="l">
              <a:lnSpc>
                <a:spcPts val="2218"/>
              </a:lnSpc>
              <a:spcBef>
                <a:spcPts val="180"/>
              </a:spcBef>
              <a:buNone/>
            </a:pPr>
            <a:r>
              <a:rPr lang="en-US" sz="1584" dirty="0">
                <a:solidFill>
                  <a:srgbClr val="ECECEC"/>
                </a:solidFill>
                <a:latin typeface="Montserrat" pitchFamily="34" charset="0"/>
                <a:ea typeface="Montserrat" pitchFamily="34" charset="-122"/>
                <a:cs typeface="Montserrat" pitchFamily="34" charset="-120"/>
              </a:rPr>
              <a:t>In our pursuit of optimizing plant disease classification, ensemble strategy was employed, leveraging the outputs of multiple models to enhance overall accuracy and robustness.</a:t>
            </a:r>
            <a:endParaRPr lang="en-US" dirty="0"/>
          </a:p>
        </p:txBody>
      </p:sp>
      <p:sp>
        <p:nvSpPr>
          <p:cNvPr id="5" name="Object 4"/>
          <p:cNvSpPr/>
          <p:nvPr/>
        </p:nvSpPr>
        <p:spPr>
          <a:xfrm>
            <a:off x="761811" y="2839370"/>
            <a:ext cx="11617595" cy="276156"/>
          </a:xfrm>
          <a:prstGeom prst="rect">
            <a:avLst/>
          </a:prstGeom>
          <a:noFill/>
        </p:spPr>
        <p:txBody>
          <a:bodyPr wrap="square" lIns="0" tIns="0" rIns="0" bIns="0" rtlCol="0" anchor="t"/>
          <a:lstStyle/>
          <a:p>
            <a:pPr algn="l">
              <a:lnSpc>
                <a:spcPts val="2246"/>
              </a:lnSpc>
              <a:spcBef>
                <a:spcPts val="180"/>
              </a:spcBef>
              <a:buNone/>
            </a:pPr>
            <a:r>
              <a:rPr lang="en-US" sz="1782" b="1" dirty="0">
                <a:solidFill>
                  <a:srgbClr val="62A8BB"/>
                </a:solidFill>
                <a:latin typeface="Montserrat" pitchFamily="34" charset="0"/>
                <a:ea typeface="Montserrat" pitchFamily="34" charset="-122"/>
                <a:cs typeface="Montserrat" pitchFamily="34" charset="-120"/>
              </a:rPr>
              <a:t>KEY POINTS</a:t>
            </a:r>
            <a:endParaRPr lang="en-US" dirty="0"/>
          </a:p>
        </p:txBody>
      </p:sp>
      <p:sp>
        <p:nvSpPr>
          <p:cNvPr id="6" name="Object 5"/>
          <p:cNvSpPr/>
          <p:nvPr/>
        </p:nvSpPr>
        <p:spPr>
          <a:xfrm>
            <a:off x="761810" y="3249998"/>
            <a:ext cx="11617595" cy="685629"/>
          </a:xfrm>
          <a:prstGeom prst="rect">
            <a:avLst/>
          </a:prstGeom>
          <a:noFill/>
        </p:spPr>
        <p:txBody>
          <a:bodyPr wrap="square" lIns="0" tIns="0" rIns="0" bIns="0" rtlCol="0" anchor="t"/>
          <a:lstStyle/>
          <a:p>
            <a:pPr marL="242900" indent="-242900" algn="l">
              <a:lnSpc>
                <a:spcPts val="1871"/>
              </a:lnSpc>
              <a:spcBef>
                <a:spcPts val="721"/>
              </a:spcBef>
              <a:buSzPct val="100000"/>
              <a:buChar char="•"/>
            </a:pPr>
            <a:r>
              <a:rPr lang="en-US" sz="1485" dirty="0">
                <a:solidFill>
                  <a:srgbClr val="62A8BB"/>
                </a:solidFill>
                <a:latin typeface="Montserrat" pitchFamily="34" charset="0"/>
                <a:ea typeface="Montserrat" pitchFamily="34" charset="-122"/>
                <a:cs typeface="Montserrat" pitchFamily="34" charset="-120"/>
              </a:rPr>
              <a:t>Ensemble Strategy:</a:t>
            </a:r>
            <a:r>
              <a:rPr lang="en-US" sz="1485" dirty="0">
                <a:solidFill>
                  <a:srgbClr val="FFFFFF"/>
                </a:solidFill>
                <a:latin typeface="Montserrat" pitchFamily="34" charset="0"/>
                <a:ea typeface="Montserrat" pitchFamily="34" charset="-122"/>
                <a:cs typeface="Montserrat" pitchFamily="34" charset="-120"/>
              </a:rPr>
              <a:t> We combined the predictions of three distinct models.</a:t>
            </a:r>
            <a:br>
              <a:rPr lang="en-US" sz="1485" dirty="0">
                <a:solidFill>
                  <a:srgbClr val="FFFFFF"/>
                </a:solidFill>
                <a:latin typeface="Montserrat" pitchFamily="34" charset="0"/>
                <a:ea typeface="Montserrat" pitchFamily="34" charset="-122"/>
                <a:cs typeface="Montserrat" pitchFamily="34" charset="-120"/>
              </a:rPr>
            </a:br>
            <a:endParaRPr lang="en-US" dirty="0"/>
          </a:p>
        </p:txBody>
      </p:sp>
      <p:sp>
        <p:nvSpPr>
          <p:cNvPr id="7" name="Object 6"/>
          <p:cNvSpPr/>
          <p:nvPr/>
        </p:nvSpPr>
        <p:spPr>
          <a:xfrm>
            <a:off x="761810" y="3784551"/>
            <a:ext cx="11617595" cy="276156"/>
          </a:xfrm>
          <a:prstGeom prst="rect">
            <a:avLst/>
          </a:prstGeom>
          <a:noFill/>
        </p:spPr>
        <p:txBody>
          <a:bodyPr wrap="square" lIns="0" tIns="0" rIns="0" bIns="0" rtlCol="0" anchor="t"/>
          <a:lstStyle/>
          <a:p>
            <a:pPr algn="l">
              <a:lnSpc>
                <a:spcPts val="2246"/>
              </a:lnSpc>
              <a:spcBef>
                <a:spcPts val="316"/>
              </a:spcBef>
              <a:buNone/>
            </a:pPr>
            <a:r>
              <a:rPr lang="en-US" sz="1782" b="1" dirty="0">
                <a:solidFill>
                  <a:srgbClr val="62A8BB"/>
                </a:solidFill>
                <a:latin typeface="Montserrat" pitchFamily="34" charset="0"/>
                <a:ea typeface="Montserrat" pitchFamily="34" charset="-122"/>
                <a:cs typeface="Montserrat" pitchFamily="34" charset="-120"/>
              </a:rPr>
              <a:t>Models used:</a:t>
            </a:r>
            <a:endParaRPr lang="en-US" b="1" dirty="0"/>
          </a:p>
        </p:txBody>
      </p:sp>
      <p:sp>
        <p:nvSpPr>
          <p:cNvPr id="8" name="Object 7"/>
          <p:cNvSpPr/>
          <p:nvPr/>
        </p:nvSpPr>
        <p:spPr>
          <a:xfrm>
            <a:off x="761811" y="4185787"/>
            <a:ext cx="10796206" cy="1788467"/>
          </a:xfrm>
          <a:prstGeom prst="rect">
            <a:avLst/>
          </a:prstGeom>
          <a:noFill/>
        </p:spPr>
        <p:txBody>
          <a:bodyPr wrap="square" lIns="0" tIns="0" rIns="0" bIns="0" rtlCol="0" anchor="t"/>
          <a:lstStyle/>
          <a:p>
            <a:pPr marL="242900" indent="-242900" algn="l">
              <a:lnSpc>
                <a:spcPts val="1871"/>
              </a:lnSpc>
              <a:spcBef>
                <a:spcPts val="721"/>
              </a:spcBef>
              <a:buSzPct val="100000"/>
              <a:buChar char="•"/>
            </a:pPr>
            <a:r>
              <a:rPr lang="en-US" sz="1485" b="1" dirty="0">
                <a:solidFill>
                  <a:srgbClr val="FFFFFF"/>
                </a:solidFill>
                <a:latin typeface="Montserrat" pitchFamily="34" charset="0"/>
                <a:ea typeface="Montserrat" pitchFamily="34" charset="-122"/>
                <a:cs typeface="Montserrat" pitchFamily="34" charset="-120"/>
              </a:rPr>
              <a:t>Custom CNN: </a:t>
            </a:r>
            <a:r>
              <a:rPr lang="en-US" sz="1485" dirty="0">
                <a:solidFill>
                  <a:srgbClr val="FFFFFF"/>
                </a:solidFill>
                <a:latin typeface="Montserrat" pitchFamily="34" charset="0"/>
                <a:ea typeface="Montserrat" pitchFamily="34" charset="-122"/>
                <a:cs typeface="Montserrat" pitchFamily="34" charset="-120"/>
              </a:rPr>
              <a:t>Tailored specifically for in-depth feature extraction, providing unique insights to the ensemble.</a:t>
            </a:r>
          </a:p>
          <a:p>
            <a:pPr marL="242900" indent="-242900" algn="l">
              <a:lnSpc>
                <a:spcPts val="1871"/>
              </a:lnSpc>
              <a:spcBef>
                <a:spcPts val="1611"/>
              </a:spcBef>
              <a:buSzPct val="100000"/>
              <a:buChar char="•"/>
            </a:pPr>
            <a:r>
              <a:rPr lang="en-US" sz="1485" b="1" dirty="0">
                <a:solidFill>
                  <a:srgbClr val="FFFFFF"/>
                </a:solidFill>
                <a:latin typeface="Montserrat" pitchFamily="34" charset="0"/>
                <a:ea typeface="Montserrat" pitchFamily="34" charset="-122"/>
                <a:cs typeface="Montserrat" pitchFamily="34" charset="-120"/>
              </a:rPr>
              <a:t>VGG16: </a:t>
            </a:r>
            <a:r>
              <a:rPr lang="en-US" sz="1485" dirty="0">
                <a:solidFill>
                  <a:srgbClr val="FFFFFF"/>
                </a:solidFill>
                <a:latin typeface="Montserrat" pitchFamily="34" charset="0"/>
                <a:ea typeface="Montserrat" pitchFamily="34" charset="-122"/>
                <a:cs typeface="Montserrat" pitchFamily="34" charset="-120"/>
              </a:rPr>
              <a:t>Brought its own set of learned features and capabilities to the ensemble.</a:t>
            </a:r>
          </a:p>
          <a:p>
            <a:pPr marL="242900" indent="-242900" algn="l">
              <a:lnSpc>
                <a:spcPts val="1871"/>
              </a:lnSpc>
              <a:spcBef>
                <a:spcPts val="1611"/>
              </a:spcBef>
              <a:buSzPct val="100000"/>
              <a:buChar char="•"/>
            </a:pPr>
            <a:r>
              <a:rPr lang="en-US" sz="1485" b="1" dirty="0">
                <a:solidFill>
                  <a:srgbClr val="FFFFFF"/>
                </a:solidFill>
                <a:latin typeface="Montserrat" pitchFamily="34" charset="0"/>
                <a:ea typeface="Montserrat" pitchFamily="34" charset="-122"/>
                <a:cs typeface="Montserrat" pitchFamily="34" charset="-120"/>
              </a:rPr>
              <a:t>ResNet34: </a:t>
            </a:r>
            <a:r>
              <a:rPr lang="en-US" sz="1485" dirty="0">
                <a:solidFill>
                  <a:srgbClr val="FFFFFF"/>
                </a:solidFill>
                <a:latin typeface="Montserrat" pitchFamily="34" charset="0"/>
                <a:ea typeface="Montserrat" pitchFamily="34" charset="-122"/>
                <a:cs typeface="Montserrat" pitchFamily="34" charset="-120"/>
              </a:rPr>
              <a:t>Addressed the vanishing gradient problem in our ensemble.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85517"/>
            <a:ext cx="12188952" cy="399950"/>
          </a:xfrm>
          <a:prstGeom prst="rect">
            <a:avLst/>
          </a:prstGeom>
          <a:noFill/>
        </p:spPr>
        <p:txBody>
          <a:bodyPr wrap="square" lIns="0" tIns="0" rIns="0" bIns="0" rtlCol="0" anchor="t"/>
          <a:lstStyle/>
          <a:p>
            <a:pPr algn="ctr">
              <a:lnSpc>
                <a:spcPts val="3213"/>
              </a:lnSpc>
              <a:buNone/>
            </a:pPr>
            <a:r>
              <a:rPr lang="en-US" sz="2550" b="1" dirty="0">
                <a:solidFill>
                  <a:srgbClr val="62A8BB"/>
                </a:solidFill>
                <a:latin typeface="Montserrat" pitchFamily="34" charset="0"/>
                <a:ea typeface="Montserrat" pitchFamily="34" charset="-122"/>
                <a:cs typeface="Montserrat" pitchFamily="34" charset="-120"/>
              </a:rPr>
              <a:t>ADVANTAGES OF ENSEMBLE APPROACH</a:t>
            </a:r>
            <a:endParaRPr lang="en-US" dirty="0"/>
          </a:p>
        </p:txBody>
      </p:sp>
      <p:sp>
        <p:nvSpPr>
          <p:cNvPr id="3" name="Object 2"/>
          <p:cNvSpPr/>
          <p:nvPr/>
        </p:nvSpPr>
        <p:spPr>
          <a:xfrm>
            <a:off x="761816" y="1936051"/>
            <a:ext cx="11617595" cy="371382"/>
          </a:xfrm>
          <a:prstGeom prst="rect">
            <a:avLst/>
          </a:prstGeom>
          <a:noFill/>
        </p:spPr>
        <p:txBody>
          <a:bodyPr wrap="square" lIns="0" tIns="0" rIns="0" bIns="0" rtlCol="0" anchor="t"/>
          <a:lstStyle/>
          <a:p>
            <a:pPr algn="l">
              <a:lnSpc>
                <a:spcPts val="2948"/>
              </a:lnSpc>
              <a:buNone/>
            </a:pPr>
            <a:r>
              <a:rPr lang="en-US" sz="2340" b="1" dirty="0">
                <a:solidFill>
                  <a:srgbClr val="62A8BB"/>
                </a:solidFill>
                <a:latin typeface="Montserrat" pitchFamily="34" charset="0"/>
                <a:ea typeface="Montserrat" pitchFamily="34" charset="-122"/>
                <a:cs typeface="Montserrat" pitchFamily="34" charset="-120"/>
              </a:rPr>
              <a:t>Improved Accuracy</a:t>
            </a:r>
            <a:endParaRPr lang="en-US" dirty="0"/>
          </a:p>
        </p:txBody>
      </p:sp>
      <p:sp>
        <p:nvSpPr>
          <p:cNvPr id="4" name="Object 3"/>
          <p:cNvSpPr/>
          <p:nvPr/>
        </p:nvSpPr>
        <p:spPr>
          <a:xfrm>
            <a:off x="761817" y="2426615"/>
            <a:ext cx="10717175" cy="647538"/>
          </a:xfrm>
          <a:prstGeom prst="rect">
            <a:avLst/>
          </a:prstGeom>
          <a:noFill/>
        </p:spPr>
        <p:txBody>
          <a:bodyPr wrap="square" lIns="0" tIns="0" rIns="0" bIns="0" rtlCol="0" anchor="t"/>
          <a:lstStyle/>
          <a:p>
            <a:pPr algn="l">
              <a:lnSpc>
                <a:spcPts val="2621"/>
              </a:lnSpc>
              <a:spcBef>
                <a:spcPts val="921"/>
              </a:spcBef>
              <a:buNone/>
            </a:pPr>
            <a:r>
              <a:rPr lang="en-US" sz="1872" dirty="0">
                <a:solidFill>
                  <a:srgbClr val="ECECEC"/>
                </a:solidFill>
                <a:latin typeface="Montserrat" pitchFamily="34" charset="0"/>
                <a:ea typeface="Montserrat" pitchFamily="34" charset="-122"/>
                <a:cs typeface="Montserrat" pitchFamily="34" charset="-120"/>
              </a:rPr>
              <a:t>By ensembling multiple models, we were able to leverage the strengths of each architecture, resulting in enhanced classification accuracy.</a:t>
            </a:r>
            <a:endParaRPr lang="en-US" dirty="0"/>
          </a:p>
        </p:txBody>
      </p:sp>
      <p:sp>
        <p:nvSpPr>
          <p:cNvPr id="5" name="Object 4"/>
          <p:cNvSpPr/>
          <p:nvPr/>
        </p:nvSpPr>
        <p:spPr>
          <a:xfrm>
            <a:off x="761815" y="3227437"/>
            <a:ext cx="11617595" cy="371382"/>
          </a:xfrm>
          <a:prstGeom prst="rect">
            <a:avLst/>
          </a:prstGeom>
          <a:noFill/>
        </p:spPr>
        <p:txBody>
          <a:bodyPr wrap="square" lIns="0" tIns="0" rIns="0" bIns="0" rtlCol="0" anchor="t"/>
          <a:lstStyle/>
          <a:p>
            <a:pPr algn="l">
              <a:lnSpc>
                <a:spcPts val="2948"/>
              </a:lnSpc>
              <a:spcBef>
                <a:spcPts val="921"/>
              </a:spcBef>
              <a:buNone/>
            </a:pPr>
            <a:r>
              <a:rPr lang="en-US" sz="2340" b="1" dirty="0">
                <a:solidFill>
                  <a:srgbClr val="62A8BB"/>
                </a:solidFill>
                <a:latin typeface="Montserrat" pitchFamily="34" charset="0"/>
                <a:ea typeface="Montserrat" pitchFamily="34" charset="-122"/>
                <a:cs typeface="Montserrat" pitchFamily="34" charset="-120"/>
              </a:rPr>
              <a:t>Robustness</a:t>
            </a:r>
            <a:endParaRPr lang="en-US" dirty="0"/>
          </a:p>
        </p:txBody>
      </p:sp>
      <p:sp>
        <p:nvSpPr>
          <p:cNvPr id="6" name="Object 5"/>
          <p:cNvSpPr/>
          <p:nvPr/>
        </p:nvSpPr>
        <p:spPr>
          <a:xfrm>
            <a:off x="761816" y="3718000"/>
            <a:ext cx="10717176" cy="647538"/>
          </a:xfrm>
          <a:prstGeom prst="rect">
            <a:avLst/>
          </a:prstGeom>
          <a:noFill/>
        </p:spPr>
        <p:txBody>
          <a:bodyPr wrap="square" lIns="0" tIns="0" rIns="0" bIns="0" rtlCol="0" anchor="t"/>
          <a:lstStyle/>
          <a:p>
            <a:pPr algn="l">
              <a:lnSpc>
                <a:spcPts val="2621"/>
              </a:lnSpc>
              <a:spcBef>
                <a:spcPts val="921"/>
              </a:spcBef>
              <a:buNone/>
            </a:pPr>
            <a:r>
              <a:rPr lang="en-US" sz="1872" dirty="0">
                <a:solidFill>
                  <a:srgbClr val="ECECEC"/>
                </a:solidFill>
                <a:latin typeface="Montserrat" pitchFamily="34" charset="0"/>
                <a:ea typeface="Montserrat" pitchFamily="34" charset="-122"/>
                <a:cs typeface="Montserrat" pitchFamily="34" charset="-120"/>
              </a:rPr>
              <a:t>The ensemble approach helped mitigate individual model biases and errors, leading to a more robust and reliable classification system.</a:t>
            </a:r>
            <a:endParaRPr lang="en-US" dirty="0"/>
          </a:p>
        </p:txBody>
      </p:sp>
      <p:sp>
        <p:nvSpPr>
          <p:cNvPr id="8" name="Object 7"/>
          <p:cNvSpPr/>
          <p:nvPr/>
        </p:nvSpPr>
        <p:spPr>
          <a:xfrm>
            <a:off x="-95226" y="5655989"/>
            <a:ext cx="12379404" cy="885604"/>
          </a:xfrm>
          <a:prstGeom prst="rect">
            <a:avLst/>
          </a:prstGeom>
          <a:noFill/>
        </p:spPr>
        <p:txBody>
          <a:bodyPr wrap="square" lIns="0" tIns="0" rIns="0" bIns="0" rtlCol="0" anchor="t"/>
          <a:lstStyle/>
          <a:p>
            <a:pPr algn="ctr">
              <a:lnSpc>
                <a:spcPts val="2381"/>
              </a:lnSpc>
              <a:buNone/>
            </a:pPr>
            <a:endParaRPr lang="en-US" dirty="0"/>
          </a:p>
        </p:txBody>
      </p:sp>
      <p:sp>
        <p:nvSpPr>
          <p:cNvPr id="9" name="Object 4">
            <a:extLst>
              <a:ext uri="{FF2B5EF4-FFF2-40B4-BE49-F238E27FC236}">
                <a16:creationId xmlns:a16="http://schemas.microsoft.com/office/drawing/2014/main" id="{782DDA24-9BBD-37C8-DA44-8B394DF6B2D1}"/>
              </a:ext>
            </a:extLst>
          </p:cNvPr>
          <p:cNvSpPr/>
          <p:nvPr/>
        </p:nvSpPr>
        <p:spPr>
          <a:xfrm>
            <a:off x="761814" y="4468934"/>
            <a:ext cx="11617595" cy="371382"/>
          </a:xfrm>
          <a:prstGeom prst="rect">
            <a:avLst/>
          </a:prstGeom>
          <a:noFill/>
        </p:spPr>
        <p:txBody>
          <a:bodyPr wrap="square" lIns="0" tIns="0" rIns="0" bIns="0" rtlCol="0" anchor="t"/>
          <a:lstStyle/>
          <a:p>
            <a:pPr algn="l">
              <a:lnSpc>
                <a:spcPts val="2948"/>
              </a:lnSpc>
              <a:spcBef>
                <a:spcPts val="921"/>
              </a:spcBef>
              <a:buNone/>
            </a:pPr>
            <a:r>
              <a:rPr lang="en-US" sz="2340" b="1" dirty="0">
                <a:solidFill>
                  <a:srgbClr val="62A8BB"/>
                </a:solidFill>
                <a:latin typeface="Montserrat" pitchFamily="34" charset="0"/>
                <a:ea typeface="Montserrat" pitchFamily="34" charset="-122"/>
                <a:cs typeface="Montserrat" pitchFamily="34" charset="-120"/>
              </a:rPr>
              <a:t>Reduction of Overfitting</a:t>
            </a:r>
            <a:endParaRPr lang="en-US" dirty="0"/>
          </a:p>
        </p:txBody>
      </p:sp>
      <p:sp>
        <p:nvSpPr>
          <p:cNvPr id="10" name="Object 5">
            <a:extLst>
              <a:ext uri="{FF2B5EF4-FFF2-40B4-BE49-F238E27FC236}">
                <a16:creationId xmlns:a16="http://schemas.microsoft.com/office/drawing/2014/main" id="{B2A563F5-7032-21CA-2B48-C88E41DA3C52}"/>
              </a:ext>
            </a:extLst>
          </p:cNvPr>
          <p:cNvSpPr/>
          <p:nvPr/>
        </p:nvSpPr>
        <p:spPr>
          <a:xfrm>
            <a:off x="761815" y="4940363"/>
            <a:ext cx="10717176" cy="647538"/>
          </a:xfrm>
          <a:prstGeom prst="rect">
            <a:avLst/>
          </a:prstGeom>
          <a:noFill/>
        </p:spPr>
        <p:txBody>
          <a:bodyPr wrap="square" lIns="0" tIns="0" rIns="0" bIns="0" rtlCol="0" anchor="t"/>
          <a:lstStyle/>
          <a:p>
            <a:pPr algn="l">
              <a:lnSpc>
                <a:spcPts val="2621"/>
              </a:lnSpc>
              <a:spcBef>
                <a:spcPts val="921"/>
              </a:spcBef>
              <a:buNone/>
            </a:pPr>
            <a:r>
              <a:rPr lang="en-US" sz="1872" dirty="0">
                <a:solidFill>
                  <a:srgbClr val="ECECEC"/>
                </a:solidFill>
                <a:latin typeface="Montserrat" pitchFamily="34" charset="0"/>
                <a:ea typeface="Montserrat" pitchFamily="34" charset="-122"/>
                <a:cs typeface="Montserrat" pitchFamily="34" charset="-120"/>
              </a:rPr>
              <a:t>The Ensemble methods help reduce overfitting by combining multiple models' predictions. </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978</TotalTime>
  <Words>1168</Words>
  <Application>Microsoft Office PowerPoint</Application>
  <PresentationFormat>Widescreen</PresentationFormat>
  <Paragraphs>153</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Montserrat</vt: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Disease Detection with Deep Learning</dc:title>
  <dc:subject>Plant Disease Detection with Deep Learning</dc:subject>
  <dc:creator>u2022533@giki.edu.pk</dc:creator>
  <cp:lastModifiedBy>Muhammad Adeel</cp:lastModifiedBy>
  <cp:revision>3</cp:revision>
  <dcterms:created xsi:type="dcterms:W3CDTF">2024-04-23T20:21:40Z</dcterms:created>
  <dcterms:modified xsi:type="dcterms:W3CDTF">2025-02-24T18:00:53Z</dcterms:modified>
</cp:coreProperties>
</file>